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embedTrueTypeFonts="1" saveSubsetFonts="1">
  <p:sldMasterIdLst>
    <p:sldMasterId id="2147483887" r:id="rId4"/>
  </p:sldMasterIdLst>
  <p:notesMasterIdLst>
    <p:notesMasterId r:id="rId24"/>
  </p:notesMasterIdLst>
  <p:handoutMasterIdLst>
    <p:handoutMasterId r:id="rId25"/>
  </p:handoutMasterIdLst>
  <p:sldIdLst>
    <p:sldId id="323" r:id="rId5"/>
    <p:sldId id="373" r:id="rId6"/>
    <p:sldId id="4420" r:id="rId7"/>
    <p:sldId id="4422" r:id="rId8"/>
    <p:sldId id="4423" r:id="rId9"/>
    <p:sldId id="4424" r:id="rId10"/>
    <p:sldId id="4425" r:id="rId11"/>
    <p:sldId id="4426" r:id="rId12"/>
    <p:sldId id="4428" r:id="rId13"/>
    <p:sldId id="4417" r:id="rId14"/>
    <p:sldId id="4419" r:id="rId15"/>
    <p:sldId id="344" r:id="rId16"/>
    <p:sldId id="4429" r:id="rId17"/>
    <p:sldId id="379" r:id="rId18"/>
    <p:sldId id="4407" r:id="rId19"/>
    <p:sldId id="440" r:id="rId20"/>
    <p:sldId id="4430" r:id="rId21"/>
    <p:sldId id="376" r:id="rId22"/>
    <p:sldId id="334" r:id="rId23"/>
  </p:sldIdLst>
  <p:sldSz cx="9144000" cy="5143500" type="screen16x9"/>
  <p:notesSz cx="6858000" cy="9144000"/>
  <p:embeddedFontLst>
    <p:embeddedFont>
      <p:font typeface="Trebuchet MS" panose="020B0603020202020204" pitchFamily="34" charset="0"/>
      <p:regular r:id="rId26"/>
      <p:bold r:id="rId27"/>
      <p:italic r:id="rId28"/>
      <p:boldItalic r:id="rId29"/>
    </p:embeddedFont>
    <p:embeddedFont>
      <p:font typeface="Arial Nova" panose="020B0604020202020204" charset="0"/>
      <p:regular r:id="rId30"/>
      <p:bold r:id="rId31"/>
      <p:italic r:id="rId32"/>
      <p:boldItalic r:id="rId33"/>
    </p:embeddedFont>
    <p:embeddedFont>
      <p:font typeface="Calibri" panose="020F0502020204030204" pitchFamily="34" charset="0"/>
      <p:regular r:id="rId34"/>
      <p:bold r:id="rId35"/>
      <p:italic r:id="rId36"/>
      <p:boldItalic r:id="rId37"/>
    </p:embeddedFont>
    <p:embeddedFont>
      <p:font typeface="Arial Nova Light" panose="020B0604020202020204" charset="0"/>
      <p:regular r:id="rId38"/>
      <p:italic r:id="rId39"/>
    </p:embeddedFont>
    <p:embeddedFont>
      <p:font typeface="Segoe UI" panose="020B0502040204020203" pitchFamily="34" charset="0"/>
      <p:regular r:id="rId40"/>
      <p:bold r:id="rId41"/>
      <p:italic r:id="rId42"/>
      <p:boldItalic r:id="rId43"/>
    </p:embeddedFont>
    <p:embeddedFont>
      <p:font typeface="Montserrat Black" panose="020B0604020202020204" charset="0"/>
      <p:bold r:id="rId44"/>
      <p:boldItalic r:id="rId45"/>
    </p:embeddedFont>
    <p:embeddedFont>
      <p:font typeface="Roboto" panose="020B0604020202020204" charset="0"/>
      <p:regular r:id="rId46"/>
      <p:bold r:id="rId47"/>
      <p:italic r:id="rId48"/>
      <p:boldItalic r:id="rId49"/>
    </p:embeddedFont>
  </p:embeddedFontLst>
  <p:defaultTextStyle>
    <a:defPPr>
      <a:defRPr lang="pt-PT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389626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779252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168878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558503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1948129" algn="l" defTabSz="779252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337755" algn="l" defTabSz="779252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2727381" algn="l" defTabSz="779252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117007" algn="l" defTabSz="779252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521415D9-36F7-43E2-AB2F-B90AF26B5E84}">
      <p14:sectionLst xmlns:p14="http://schemas.microsoft.com/office/powerpoint/2010/main">
        <p14:section name="Capa" id="{2BA20908-F5EA-4640-85C3-738128FBED02}">
          <p14:sldIdLst>
            <p14:sldId id="323"/>
          </p14:sldIdLst>
        </p14:section>
        <p14:section name="Summary Section" id="{B76CC18D-58AB-4A14-9A84-DCB87BBC58B4}">
          <p14:sldIdLst>
            <p14:sldId id="373"/>
          </p14:sldIdLst>
        </p14:section>
        <p14:section name="Tendências de ameaças no setor financeiro" id="{030E3F70-7845-414E-AC6E-68BBEF8DD10B}">
          <p14:sldIdLst>
            <p14:sldId id="4420"/>
            <p14:sldId id="4422"/>
            <p14:sldId id="4423"/>
            <p14:sldId id="4424"/>
          </p14:sldIdLst>
        </p14:section>
        <p14:section name="Infostealers malware" id="{21CAB751-4319-4677-B96E-D15C471207CD}">
          <p14:sldIdLst>
            <p14:sldId id="4425"/>
            <p14:sldId id="4426"/>
            <p14:sldId id="4428"/>
          </p14:sldIdLst>
        </p14:section>
        <p14:section name="A SIBS e a cibersegurança" id="{48FA2569-E816-46F7-BF54-8A10B4481F1E}">
          <p14:sldIdLst/>
        </p14:section>
        <p14:section name="Site Takedowns" id="{5F5F6F33-3102-46D8-A511-F8EF6CB97961}">
          <p14:sldIdLst>
            <p14:sldId id="4417"/>
            <p14:sldId id="4419"/>
            <p14:sldId id="344"/>
            <p14:sldId id="4429"/>
            <p14:sldId id="379"/>
            <p14:sldId id="4407"/>
            <p14:sldId id="440"/>
            <p14:sldId id="4430"/>
            <p14:sldId id="376"/>
            <p14:sldId id="334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3162" userDrawn="1">
          <p15:clr>
            <a:srgbClr val="A4A3A4"/>
          </p15:clr>
        </p15:guide>
        <p15:guide id="2" orient="horz" pos="158" userDrawn="1">
          <p15:clr>
            <a:srgbClr val="A4A3A4"/>
          </p15:clr>
        </p15:guide>
        <p15:guide id="3" orient="horz" pos="2845" userDrawn="1">
          <p15:clr>
            <a:srgbClr val="A4A3A4"/>
          </p15:clr>
        </p15:guide>
        <p15:guide id="4" orient="horz" pos="667" userDrawn="1">
          <p15:clr>
            <a:srgbClr val="A4A3A4"/>
          </p15:clr>
        </p15:guide>
        <p15:guide id="5" orient="horz" pos="804" userDrawn="1">
          <p15:clr>
            <a:srgbClr val="A4A3A4"/>
          </p15:clr>
        </p15:guide>
        <p15:guide id="6" pos="2880" userDrawn="1">
          <p15:clr>
            <a:srgbClr val="A4A3A4"/>
          </p15:clr>
        </p15:guide>
        <p15:guide id="7" pos="5568" userDrawn="1">
          <p15:clr>
            <a:srgbClr val="A4A3A4"/>
          </p15:clr>
        </p15:guide>
        <p15:guide id="8" pos="19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na Filipa Álvares" initials="AFÁ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5000"/>
    <a:srgbClr val="FFFFFF"/>
    <a:srgbClr val="F8F8F8"/>
    <a:srgbClr val="000000"/>
    <a:srgbClr val="212529"/>
    <a:srgbClr val="FFAD32"/>
    <a:srgbClr val="F0F0F0"/>
    <a:srgbClr val="8BB839"/>
    <a:srgbClr val="EAEAEA"/>
    <a:srgbClr val="00132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Destaqu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Estilo Mé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EC20E35-A176-4012-BC5E-935CFFF8708E}" styleName="Estilo Médio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202B0CA-FC54-4496-8BCA-5EF66A818D29}" styleName="Estilo Escuro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F2DE63D5-997A-4646-A377-4702673A728D}" styleName="Estilo Claro 2 - Destaque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8799B23B-EC83-4686-B30A-512413B5E67A}" styleName="Estilo Claro 3 - Destaqu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284E427A-3D55-4303-BF80-6455036E1DE7}" styleName="Estilo com Tema 1 - Destaque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8A107856-5554-42FB-B03E-39F5DBC370BA}" styleName="Estilo Médio 4 - Destaque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AF606853-7671-496A-8E4F-DF71F8EC918B}" styleName="Dark Style 1 - Acc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638B1855-1B75-4FBE-930C-398BA8C253C6}" styleName="Themed Style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015" autoAdjust="0"/>
    <p:restoredTop sz="92529" autoAdjust="0"/>
  </p:normalViewPr>
  <p:slideViewPr>
    <p:cSldViewPr>
      <p:cViewPr>
        <p:scale>
          <a:sx n="114" d="100"/>
          <a:sy n="114" d="100"/>
        </p:scale>
        <p:origin x="-114" y="-90"/>
      </p:cViewPr>
      <p:guideLst>
        <p:guide orient="horz" pos="3162"/>
        <p:guide orient="horz" pos="158"/>
        <p:guide orient="horz" pos="2845"/>
        <p:guide orient="horz" pos="667"/>
        <p:guide orient="horz" pos="804"/>
        <p:guide pos="2880"/>
        <p:guide pos="5568"/>
        <p:guide pos="192"/>
      </p:guideLst>
    </p:cSldViewPr>
  </p:slideViewPr>
  <p:outlineViewPr>
    <p:cViewPr>
      <p:scale>
        <a:sx n="33" d="100"/>
        <a:sy n="33" d="100"/>
      </p:scale>
      <p:origin x="0" y="-36344"/>
    </p:cViewPr>
  </p:outlineViewPr>
  <p:notesTextViewPr>
    <p:cViewPr>
      <p:scale>
        <a:sx n="66" d="100"/>
        <a:sy n="66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50" d="100"/>
          <a:sy n="50" d="100"/>
        </p:scale>
        <p:origin x="2886" y="6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1.fntdata"/><Relationship Id="rId39" Type="http://schemas.openxmlformats.org/officeDocument/2006/relationships/font" Target="fonts/font14.fntdata"/><Relationship Id="rId21" Type="http://schemas.openxmlformats.org/officeDocument/2006/relationships/slide" Target="slides/slide17.xml"/><Relationship Id="rId34" Type="http://schemas.openxmlformats.org/officeDocument/2006/relationships/font" Target="fonts/font9.fntdata"/><Relationship Id="rId42" Type="http://schemas.openxmlformats.org/officeDocument/2006/relationships/font" Target="fonts/font17.fntdata"/><Relationship Id="rId47" Type="http://schemas.openxmlformats.org/officeDocument/2006/relationships/font" Target="fonts/font22.fntdata"/><Relationship Id="rId50" Type="http://schemas.openxmlformats.org/officeDocument/2006/relationships/commentAuthors" Target="commentAuthors.xml"/><Relationship Id="rId55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handoutMaster" Target="handoutMasters/handoutMaster1.xml"/><Relationship Id="rId33" Type="http://schemas.openxmlformats.org/officeDocument/2006/relationships/font" Target="fonts/font8.fntdata"/><Relationship Id="rId38" Type="http://schemas.openxmlformats.org/officeDocument/2006/relationships/font" Target="fonts/font13.fntdata"/><Relationship Id="rId46" Type="http://schemas.openxmlformats.org/officeDocument/2006/relationships/font" Target="fonts/font21.fntdata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4.fntdata"/><Relationship Id="rId41" Type="http://schemas.openxmlformats.org/officeDocument/2006/relationships/font" Target="fonts/font16.fntdata"/><Relationship Id="rId54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font" Target="fonts/font15.fntdata"/><Relationship Id="rId45" Type="http://schemas.openxmlformats.org/officeDocument/2006/relationships/font" Target="fonts/font20.fntdata"/><Relationship Id="rId53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49" Type="http://schemas.openxmlformats.org/officeDocument/2006/relationships/font" Target="fonts/font24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6.fntdata"/><Relationship Id="rId44" Type="http://schemas.openxmlformats.org/officeDocument/2006/relationships/font" Target="fonts/font19.fntdata"/><Relationship Id="rId52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3" Type="http://schemas.openxmlformats.org/officeDocument/2006/relationships/font" Target="fonts/font18.fntdata"/><Relationship Id="rId48" Type="http://schemas.openxmlformats.org/officeDocument/2006/relationships/font" Target="fonts/font23.fntdata"/><Relationship Id="rId8" Type="http://schemas.openxmlformats.org/officeDocument/2006/relationships/slide" Target="slides/slide4.xml"/><Relationship Id="rId51" Type="http://schemas.openxmlformats.org/officeDocument/2006/relationships/presProps" Target="presProps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edro Barbosa" userId="838ef85e-c1b0-45fc-aa4c-9239840b89b1" providerId="ADAL" clId="{2CAC2BEA-21B3-4C04-9BC3-B2B502056F07}"/>
    <pc:docChg chg="undo custSel delSld modSld sldOrd addSection delSection modSection">
      <pc:chgData name="Pedro Barbosa" userId="838ef85e-c1b0-45fc-aa4c-9239840b89b1" providerId="ADAL" clId="{2CAC2BEA-21B3-4C04-9BC3-B2B502056F07}" dt="2022-11-21T15:52:28.817" v="21"/>
      <pc:docMkLst>
        <pc:docMk/>
      </pc:docMkLst>
      <pc:sldChg chg="ord">
        <pc:chgData name="Pedro Barbosa" userId="838ef85e-c1b0-45fc-aa4c-9239840b89b1" providerId="ADAL" clId="{2CAC2BEA-21B3-4C04-9BC3-B2B502056F07}" dt="2022-11-21T15:52:16.720" v="19"/>
        <pc:sldMkLst>
          <pc:docMk/>
          <pc:sldMk cId="4226310349" sldId="334"/>
        </pc:sldMkLst>
      </pc:sldChg>
      <pc:sldChg chg="del">
        <pc:chgData name="Pedro Barbosa" userId="838ef85e-c1b0-45fc-aa4c-9239840b89b1" providerId="ADAL" clId="{2CAC2BEA-21B3-4C04-9BC3-B2B502056F07}" dt="2022-11-21T15:49:35.813" v="0" actId="47"/>
        <pc:sldMkLst>
          <pc:docMk/>
          <pc:sldMk cId="3718239531" sldId="343"/>
        </pc:sldMkLst>
      </pc:sldChg>
      <pc:sldChg chg="del">
        <pc:chgData name="Pedro Barbosa" userId="838ef85e-c1b0-45fc-aa4c-9239840b89b1" providerId="ADAL" clId="{2CAC2BEA-21B3-4C04-9BC3-B2B502056F07}" dt="2022-11-21T15:50:03.170" v="1" actId="47"/>
        <pc:sldMkLst>
          <pc:docMk/>
          <pc:sldMk cId="3418355188" sldId="345"/>
        </pc:sldMkLst>
      </pc:sldChg>
      <pc:sldChg chg="del">
        <pc:chgData name="Pedro Barbosa" userId="838ef85e-c1b0-45fc-aa4c-9239840b89b1" providerId="ADAL" clId="{2CAC2BEA-21B3-4C04-9BC3-B2B502056F07}" dt="2022-11-21T15:50:20.337" v="2" actId="47"/>
        <pc:sldMkLst>
          <pc:docMk/>
          <pc:sldMk cId="2583229231" sldId="346"/>
        </pc:sldMkLst>
      </pc:sldChg>
      <pc:sldChg chg="modSp mod">
        <pc:chgData name="Pedro Barbosa" userId="838ef85e-c1b0-45fc-aa4c-9239840b89b1" providerId="ADAL" clId="{2CAC2BEA-21B3-4C04-9BC3-B2B502056F07}" dt="2022-11-21T15:52:28.817" v="21"/>
        <pc:sldMkLst>
          <pc:docMk/>
          <pc:sldMk cId="3650701943" sldId="373"/>
        </pc:sldMkLst>
        <pc:graphicFrameChg chg="modGraphic">
          <ac:chgData name="Pedro Barbosa" userId="838ef85e-c1b0-45fc-aa4c-9239840b89b1" providerId="ADAL" clId="{2CAC2BEA-21B3-4C04-9BC3-B2B502056F07}" dt="2022-11-21T15:52:28.817" v="21"/>
          <ac:graphicFrameMkLst>
            <pc:docMk/>
            <pc:sldMk cId="3650701943" sldId="373"/>
            <ac:graphicFrameMk id="6" creationId="{EA437615-ACFC-47CA-8BB5-154D78B011B8}"/>
          </ac:graphicFrameMkLst>
        </pc:graphicFrameChg>
      </pc:sldChg>
      <pc:sldChg chg="ord">
        <pc:chgData name="Pedro Barbosa" userId="838ef85e-c1b0-45fc-aa4c-9239840b89b1" providerId="ADAL" clId="{2CAC2BEA-21B3-4C04-9BC3-B2B502056F07}" dt="2022-11-21T15:52:15.209" v="17"/>
        <pc:sldMkLst>
          <pc:docMk/>
          <pc:sldMk cId="1998315620" sldId="376"/>
        </pc:sldMkLst>
      </pc:sldChg>
      <pc:sldChg chg="ord">
        <pc:chgData name="Pedro Barbosa" userId="838ef85e-c1b0-45fc-aa4c-9239840b89b1" providerId="ADAL" clId="{2CAC2BEA-21B3-4C04-9BC3-B2B502056F07}" dt="2022-11-21T15:52:05.896" v="9"/>
        <pc:sldMkLst>
          <pc:docMk/>
          <pc:sldMk cId="2710981188" sldId="379"/>
        </pc:sldMkLst>
      </pc:sldChg>
      <pc:sldChg chg="ord">
        <pc:chgData name="Pedro Barbosa" userId="838ef85e-c1b0-45fc-aa4c-9239840b89b1" providerId="ADAL" clId="{2CAC2BEA-21B3-4C04-9BC3-B2B502056F07}" dt="2022-11-21T15:52:10.937" v="13"/>
        <pc:sldMkLst>
          <pc:docMk/>
          <pc:sldMk cId="460979598" sldId="440"/>
        </pc:sldMkLst>
      </pc:sldChg>
      <pc:sldChg chg="ord">
        <pc:chgData name="Pedro Barbosa" userId="838ef85e-c1b0-45fc-aa4c-9239840b89b1" providerId="ADAL" clId="{2CAC2BEA-21B3-4C04-9BC3-B2B502056F07}" dt="2022-11-21T15:52:08.535" v="11"/>
        <pc:sldMkLst>
          <pc:docMk/>
          <pc:sldMk cId="1448850733" sldId="4407"/>
        </pc:sldMkLst>
      </pc:sldChg>
      <pc:sldChg chg="del">
        <pc:chgData name="Pedro Barbosa" userId="838ef85e-c1b0-45fc-aa4c-9239840b89b1" providerId="ADAL" clId="{2CAC2BEA-21B3-4C04-9BC3-B2B502056F07}" dt="2022-11-21T15:51:16.643" v="3" actId="47"/>
        <pc:sldMkLst>
          <pc:docMk/>
          <pc:sldMk cId="3555750208" sldId="4421"/>
        </pc:sldMkLst>
      </pc:sldChg>
      <pc:sldChg chg="ord">
        <pc:chgData name="Pedro Barbosa" userId="838ef85e-c1b0-45fc-aa4c-9239840b89b1" providerId="ADAL" clId="{2CAC2BEA-21B3-4C04-9BC3-B2B502056F07}" dt="2022-11-21T15:52:03.266" v="7"/>
        <pc:sldMkLst>
          <pc:docMk/>
          <pc:sldMk cId="3356290426" sldId="4429"/>
        </pc:sldMkLst>
      </pc:sldChg>
      <pc:sldChg chg="ord">
        <pc:chgData name="Pedro Barbosa" userId="838ef85e-c1b0-45fc-aa4c-9239840b89b1" providerId="ADAL" clId="{2CAC2BEA-21B3-4C04-9BC3-B2B502056F07}" dt="2022-11-21T15:52:12.680" v="15"/>
        <pc:sldMkLst>
          <pc:docMk/>
          <pc:sldMk cId="3147129747" sldId="4430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4B31522B-63DF-408E-B9C5-1DDE6BBE9C72}" type="datetimeFigureOut">
              <a:rPr lang="pt-PT"/>
              <a:pPr>
                <a:defRPr/>
              </a:pPr>
              <a:t>21-11-2022</a:t>
            </a:fld>
            <a:endParaRPr lang="pt-PT"/>
          </a:p>
        </p:txBody>
      </p:sp>
      <p:sp>
        <p:nvSpPr>
          <p:cNvPr id="4" name="Marcador de Posição do Rodapé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5" name="Marcador de Posição do Número do Diapositivo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7DC17E59-C49E-460A-8A9A-4501898D2DBF}" type="slidenum">
              <a:rPr lang="pt-PT"/>
              <a:pPr>
                <a:defRPr/>
              </a:pPr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343386914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865FEE3B-3385-4D71-B769-89E4DAF0DB4A}" type="datetimeFigureOut">
              <a:rPr lang="pt-PT"/>
              <a:pPr>
                <a:defRPr/>
              </a:pPr>
              <a:t>21-11-2022</a:t>
            </a:fld>
            <a:endParaRPr lang="pt-PT"/>
          </a:p>
        </p:txBody>
      </p:sp>
      <p:sp>
        <p:nvSpPr>
          <p:cNvPr id="4" name="Marcador de Posição da Imagem do Diapositivo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pt-PT" noProof="0"/>
          </a:p>
        </p:txBody>
      </p:sp>
      <p:sp>
        <p:nvSpPr>
          <p:cNvPr id="5" name="Marcador de Posição de Nota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PT" noProof="0"/>
              <a:t>Clique para editar os estilos</a:t>
            </a:r>
          </a:p>
          <a:p>
            <a:pPr lvl="1"/>
            <a:r>
              <a:rPr lang="pt-PT" noProof="0"/>
              <a:t>Segundo nível</a:t>
            </a:r>
          </a:p>
          <a:p>
            <a:pPr lvl="2"/>
            <a:r>
              <a:rPr lang="pt-PT" noProof="0"/>
              <a:t>Terceiro nível</a:t>
            </a:r>
          </a:p>
          <a:p>
            <a:pPr lvl="3"/>
            <a:r>
              <a:rPr lang="pt-PT" noProof="0"/>
              <a:t>Quarto nível</a:t>
            </a:r>
          </a:p>
          <a:p>
            <a:pPr lvl="4"/>
            <a:r>
              <a:rPr lang="pt-PT" noProof="0"/>
              <a:t>Quinto nível</a:t>
            </a:r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E3CA6A08-66C4-45C8-BA11-2022902CF853}" type="slidenum">
              <a:rPr lang="pt-PT"/>
              <a:pPr>
                <a:defRPr/>
              </a:pPr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980893480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023" kern="1200">
        <a:solidFill>
          <a:schemeClr val="tx1"/>
        </a:solidFill>
        <a:latin typeface="+mn-lt"/>
        <a:ea typeface="+mn-ea"/>
        <a:cs typeface="+mn-cs"/>
      </a:defRPr>
    </a:lvl1pPr>
    <a:lvl2pPr marL="389626" algn="l" rtl="0" eaLnBrk="0" fontAlgn="base" hangingPunct="0">
      <a:spcBef>
        <a:spcPct val="30000"/>
      </a:spcBef>
      <a:spcAft>
        <a:spcPct val="0"/>
      </a:spcAft>
      <a:defRPr sz="1023" kern="1200">
        <a:solidFill>
          <a:schemeClr val="tx1"/>
        </a:solidFill>
        <a:latin typeface="+mn-lt"/>
        <a:ea typeface="+mn-ea"/>
        <a:cs typeface="+mn-cs"/>
      </a:defRPr>
    </a:lvl2pPr>
    <a:lvl3pPr marL="779252" algn="l" rtl="0" eaLnBrk="0" fontAlgn="base" hangingPunct="0">
      <a:spcBef>
        <a:spcPct val="30000"/>
      </a:spcBef>
      <a:spcAft>
        <a:spcPct val="0"/>
      </a:spcAft>
      <a:defRPr sz="1023" kern="1200">
        <a:solidFill>
          <a:schemeClr val="tx1"/>
        </a:solidFill>
        <a:latin typeface="+mn-lt"/>
        <a:ea typeface="+mn-ea"/>
        <a:cs typeface="+mn-cs"/>
      </a:defRPr>
    </a:lvl3pPr>
    <a:lvl4pPr marL="1168878" algn="l" rtl="0" eaLnBrk="0" fontAlgn="base" hangingPunct="0">
      <a:spcBef>
        <a:spcPct val="30000"/>
      </a:spcBef>
      <a:spcAft>
        <a:spcPct val="0"/>
      </a:spcAft>
      <a:defRPr sz="1023" kern="1200">
        <a:solidFill>
          <a:schemeClr val="tx1"/>
        </a:solidFill>
        <a:latin typeface="+mn-lt"/>
        <a:ea typeface="+mn-ea"/>
        <a:cs typeface="+mn-cs"/>
      </a:defRPr>
    </a:lvl4pPr>
    <a:lvl5pPr marL="1558503" algn="l" rtl="0" eaLnBrk="0" fontAlgn="base" hangingPunct="0">
      <a:spcBef>
        <a:spcPct val="30000"/>
      </a:spcBef>
      <a:spcAft>
        <a:spcPct val="0"/>
      </a:spcAft>
      <a:defRPr sz="1023" kern="1200">
        <a:solidFill>
          <a:schemeClr val="tx1"/>
        </a:solidFill>
        <a:latin typeface="+mn-lt"/>
        <a:ea typeface="+mn-ea"/>
        <a:cs typeface="+mn-cs"/>
      </a:defRPr>
    </a:lvl5pPr>
    <a:lvl6pPr marL="1948129" algn="l" defTabSz="779252" rtl="0" eaLnBrk="1" latinLnBrk="0" hangingPunct="1">
      <a:defRPr sz="1023" kern="1200">
        <a:solidFill>
          <a:schemeClr val="tx1"/>
        </a:solidFill>
        <a:latin typeface="+mn-lt"/>
        <a:ea typeface="+mn-ea"/>
        <a:cs typeface="+mn-cs"/>
      </a:defRPr>
    </a:lvl6pPr>
    <a:lvl7pPr marL="2337755" algn="l" defTabSz="779252" rtl="0" eaLnBrk="1" latinLnBrk="0" hangingPunct="1">
      <a:defRPr sz="1023" kern="1200">
        <a:solidFill>
          <a:schemeClr val="tx1"/>
        </a:solidFill>
        <a:latin typeface="+mn-lt"/>
        <a:ea typeface="+mn-ea"/>
        <a:cs typeface="+mn-cs"/>
      </a:defRPr>
    </a:lvl7pPr>
    <a:lvl8pPr marL="2727381" algn="l" defTabSz="779252" rtl="0" eaLnBrk="1" latinLnBrk="0" hangingPunct="1">
      <a:defRPr sz="1023" kern="1200">
        <a:solidFill>
          <a:schemeClr val="tx1"/>
        </a:solidFill>
        <a:latin typeface="+mn-lt"/>
        <a:ea typeface="+mn-ea"/>
        <a:cs typeface="+mn-cs"/>
      </a:defRPr>
    </a:lvl8pPr>
    <a:lvl9pPr marL="3117007" algn="l" defTabSz="779252" rtl="0" eaLnBrk="1" latinLnBrk="0" hangingPunct="1">
      <a:defRPr sz="1023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675506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14348113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3799618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571500" marR="0" lvl="0" indent="0" algn="l" defTabSz="91409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  <a:endParaRPr kumimoji="0" lang="en-US" sz="4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effectLst/>
              <a:uLnTx/>
              <a:uFillTx/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pPr marL="0" marR="0" lvl="0" indent="0" algn="r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8B56EA-E28F-4F92-9F16-7A6F2501B303}" type="datetime8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327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11/21/2022 5:10 PM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marR="0" lvl="0" indent="0" algn="r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327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05360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/>
              <a:t>https://www.recordedfuture.com/platform/intelligence-graph</a:t>
            </a:r>
          </a:p>
        </p:txBody>
      </p:sp>
    </p:spTree>
    <p:extLst>
      <p:ext uri="{BB962C8B-B14F-4D97-AF65-F5344CB8AC3E}">
        <p14:creationId xmlns:p14="http://schemas.microsoft.com/office/powerpoint/2010/main" val="283631931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308492204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234861684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85299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36272425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24048516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/>
              <a:t>https://www.group-ib.com/media-center/press-releases/opera1er/</a:t>
            </a:r>
          </a:p>
          <a:p>
            <a:r>
              <a:rPr lang="pt-PT" dirty="0"/>
              <a:t>https://www.group-ib.com/resources/research-hub/opera1er/</a:t>
            </a:r>
          </a:p>
        </p:txBody>
      </p:sp>
    </p:spTree>
    <p:extLst>
      <p:ext uri="{BB962C8B-B14F-4D97-AF65-F5344CB8AC3E}">
        <p14:creationId xmlns:p14="http://schemas.microsoft.com/office/powerpoint/2010/main" val="7664191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/>
              <a:t>https://www.group-ib.com/media-center/press-releases/opera1er/</a:t>
            </a:r>
          </a:p>
          <a:p>
            <a:r>
              <a:rPr lang="pt-PT" dirty="0"/>
              <a:t>https://www.group-ib.com/resources/research-hub/opera1er/</a:t>
            </a:r>
          </a:p>
        </p:txBody>
      </p:sp>
    </p:spTree>
    <p:extLst>
      <p:ext uri="{BB962C8B-B14F-4D97-AF65-F5344CB8AC3E}">
        <p14:creationId xmlns:p14="http://schemas.microsoft.com/office/powerpoint/2010/main" val="21242951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  <a:p>
            <a:r>
              <a:rPr lang="pt-PT" dirty="0"/>
              <a:t>https://www.group-ib.com/media-center/press-releases/opera1er/</a:t>
            </a:r>
          </a:p>
          <a:p>
            <a:r>
              <a:rPr lang="pt-PT" dirty="0"/>
              <a:t>https://www.group-ib.com/resources/research-hub/opera1er/</a:t>
            </a:r>
          </a:p>
        </p:txBody>
      </p:sp>
    </p:spTree>
    <p:extLst>
      <p:ext uri="{BB962C8B-B14F-4D97-AF65-F5344CB8AC3E}">
        <p14:creationId xmlns:p14="http://schemas.microsoft.com/office/powerpoint/2010/main" val="1496215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/>
              <a:t>https://news.cybersixgill.com/painlessstealinitialaccessbrokers/</a:t>
            </a:r>
          </a:p>
        </p:txBody>
      </p:sp>
    </p:spTree>
    <p:extLst>
      <p:ext uri="{BB962C8B-B14F-4D97-AF65-F5344CB8AC3E}">
        <p14:creationId xmlns:p14="http://schemas.microsoft.com/office/powerpoint/2010/main" val="2510069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/>
              <a:t>https://news.cybersixgill.com/painlessstealinitialaccessbrokers/</a:t>
            </a:r>
          </a:p>
        </p:txBody>
      </p:sp>
    </p:spTree>
    <p:extLst>
      <p:ext uri="{BB962C8B-B14F-4D97-AF65-F5344CB8AC3E}">
        <p14:creationId xmlns:p14="http://schemas.microsoft.com/office/powerpoint/2010/main" val="25473151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/>
              <a:t>https://news.cybersixgill.com/painlessstealinitialaccessbrokers/</a:t>
            </a:r>
          </a:p>
        </p:txBody>
      </p:sp>
    </p:spTree>
    <p:extLst>
      <p:ext uri="{BB962C8B-B14F-4D97-AF65-F5344CB8AC3E}">
        <p14:creationId xmlns:p14="http://schemas.microsoft.com/office/powerpoint/2010/main" val="17709516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pn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pa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3">
            <a:extLst>
              <a:ext uri="{FF2B5EF4-FFF2-40B4-BE49-F238E27FC236}">
                <a16:creationId xmlns:a16="http://schemas.microsoft.com/office/drawing/2014/main" xmlns="" id="{C67560F0-470E-0147-B697-04EF8A69045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6051" y="3415660"/>
            <a:ext cx="7314619" cy="431876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tx1"/>
                </a:solidFill>
                <a:latin typeface="Arial Nova" panose="020B0504020202020204" pitchFamily="34" charset="0"/>
              </a:defRPr>
            </a:lvl1pPr>
          </a:lstStyle>
          <a:p>
            <a:pPr lvl="0"/>
            <a:r>
              <a:rPr lang="en-US" noProof="1"/>
              <a:t>Título da Apresentação</a:t>
            </a:r>
          </a:p>
        </p:txBody>
      </p:sp>
      <p:sp>
        <p:nvSpPr>
          <p:cNvPr id="16" name="Text Placeholder 13">
            <a:extLst>
              <a:ext uri="{FF2B5EF4-FFF2-40B4-BE49-F238E27FC236}">
                <a16:creationId xmlns:a16="http://schemas.microsoft.com/office/drawing/2014/main" xmlns="" id="{C451BE20-A406-A940-A449-74E2CA774DF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6050" y="4461960"/>
            <a:ext cx="1354559" cy="281670"/>
          </a:xfrm>
        </p:spPr>
        <p:txBody>
          <a:bodyPr>
            <a:normAutofit/>
          </a:bodyPr>
          <a:lstStyle>
            <a:lvl1pPr marL="0" indent="0">
              <a:buNone/>
              <a:defRPr sz="1350" b="0">
                <a:solidFill>
                  <a:srgbClr val="F0461E"/>
                </a:solidFill>
                <a:latin typeface="+mn-lt"/>
              </a:defRPr>
            </a:lvl1pPr>
          </a:lstStyle>
          <a:p>
            <a:pPr lvl="0"/>
            <a:r>
              <a:rPr lang="en-US" noProof="1"/>
              <a:t>00/00/0000</a:t>
            </a:r>
          </a:p>
        </p:txBody>
      </p:sp>
      <p:sp>
        <p:nvSpPr>
          <p:cNvPr id="7" name="Text Placeholder 13">
            <a:extLst>
              <a:ext uri="{FF2B5EF4-FFF2-40B4-BE49-F238E27FC236}">
                <a16:creationId xmlns:a16="http://schemas.microsoft.com/office/drawing/2014/main" xmlns="" id="{A463EA33-DE6E-CF47-9200-91EF9D3CF7A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76051" y="3883250"/>
            <a:ext cx="7314619" cy="200669"/>
          </a:xfrm>
        </p:spPr>
        <p:txBody>
          <a:bodyPr>
            <a:noAutofit/>
          </a:bodyPr>
          <a:lstStyle>
            <a:lvl1pPr marL="0" indent="0">
              <a:buNone/>
              <a:defRPr sz="1350" b="0">
                <a:solidFill>
                  <a:srgbClr val="F0461E"/>
                </a:solidFill>
                <a:latin typeface="Arial Nova" panose="020B0504020202020204" pitchFamily="34" charset="0"/>
              </a:defRPr>
            </a:lvl1pPr>
          </a:lstStyle>
          <a:p>
            <a:pPr lvl="0"/>
            <a:r>
              <a:rPr lang="en-US" noProof="1"/>
              <a:t>Título da Apresentação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8CB0B202-147B-4FD4-A38F-339220A61FC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67494"/>
            <a:ext cx="3456384" cy="1873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04648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luna de ic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652A0F49-9304-7F49-9344-32E0458B93CD}"/>
              </a:ext>
            </a:extLst>
          </p:cNvPr>
          <p:cNvSpPr/>
          <p:nvPr userDrawn="1"/>
        </p:nvSpPr>
        <p:spPr>
          <a:xfrm>
            <a:off x="0" y="0"/>
            <a:ext cx="2444994" cy="5143500"/>
          </a:xfrm>
          <a:prstGeom prst="rect">
            <a:avLst/>
          </a:prstGeom>
          <a:solidFill>
            <a:srgbClr val="0F14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99C6"/>
              </a:solidFill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577932" y="151806"/>
            <a:ext cx="6261467" cy="421481"/>
          </a:xfrm>
        </p:spPr>
        <p:txBody>
          <a:bodyPr/>
          <a:lstStyle>
            <a:lvl1pPr marL="342900" indent="-342900">
              <a:buClr>
                <a:srgbClr val="F0461E"/>
              </a:buClr>
              <a:buSzPct val="180000"/>
              <a:buFont typeface="+mj-lt"/>
              <a:buAutoNum type="arabicPeriod"/>
              <a:defRPr sz="1650" b="1"/>
            </a:lvl1pPr>
          </a:lstStyle>
          <a:p>
            <a:r>
              <a:rPr lang="pt-PT" dirty="0"/>
              <a:t>Clique para editar o estilo</a:t>
            </a:r>
          </a:p>
        </p:txBody>
      </p:sp>
      <p:sp>
        <p:nvSpPr>
          <p:cNvPr id="12" name="Marcador de Posição do Texto 11"/>
          <p:cNvSpPr>
            <a:spLocks noGrp="1"/>
          </p:cNvSpPr>
          <p:nvPr>
            <p:ph type="body" sz="quarter" idx="13"/>
          </p:nvPr>
        </p:nvSpPr>
        <p:spPr>
          <a:xfrm>
            <a:off x="2577932" y="600574"/>
            <a:ext cx="6261467" cy="378619"/>
          </a:xfrm>
        </p:spPr>
        <p:txBody>
          <a:bodyPr/>
          <a:lstStyle>
            <a:lvl1pPr marL="0" indent="0">
              <a:buNone/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pt-PT"/>
              <a:t>Editar os estilos de texto do Modelo Global</a:t>
            </a:r>
          </a:p>
        </p:txBody>
      </p:sp>
      <p:sp>
        <p:nvSpPr>
          <p:cNvPr id="18" name="Marcador de Posição do Texto 17"/>
          <p:cNvSpPr>
            <a:spLocks noGrp="1"/>
          </p:cNvSpPr>
          <p:nvPr>
            <p:ph type="body" sz="quarter" idx="14"/>
          </p:nvPr>
        </p:nvSpPr>
        <p:spPr>
          <a:xfrm>
            <a:off x="2577932" y="1007311"/>
            <a:ext cx="6261467" cy="3509562"/>
          </a:xfrm>
        </p:spPr>
        <p:txBody>
          <a:bodyPr numCol="1" spcCol="900000">
            <a:normAutofit/>
          </a:bodyPr>
          <a:lstStyle>
            <a:lvl1pPr marL="0" indent="0">
              <a:buNone/>
              <a:defRPr lang="pt-PT" sz="1050" b="0" dirty="0" smtClean="0">
                <a:solidFill>
                  <a:schemeClr val="tx1"/>
                </a:solidFill>
              </a:defRPr>
            </a:lvl1pPr>
            <a:lvl2pPr marL="349381" indent="0">
              <a:buNone/>
              <a:defRPr lang="pt-PT" sz="917" dirty="0" smtClean="0">
                <a:solidFill>
                  <a:schemeClr val="tx1"/>
                </a:solidFill>
              </a:defRPr>
            </a:lvl2pPr>
            <a:lvl3pPr marL="718172" indent="0">
              <a:buNone/>
              <a:defRPr lang="pt-PT" sz="917" dirty="0" smtClean="0">
                <a:solidFill>
                  <a:schemeClr val="tx1"/>
                </a:solidFill>
              </a:defRPr>
            </a:lvl3pPr>
            <a:lvl4pPr marL="1048142" indent="0">
              <a:buNone/>
              <a:defRPr lang="pt-PT" sz="917" dirty="0" smtClean="0">
                <a:solidFill>
                  <a:schemeClr val="tx1"/>
                </a:solidFill>
              </a:defRPr>
            </a:lvl4pPr>
            <a:lvl5pPr marL="1397523" indent="0">
              <a:buNone/>
              <a:defRPr lang="pt-PT" sz="917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pt-PT"/>
              <a:t>Editar os estilos de texto do Modelo Global</a:t>
            </a:r>
          </a:p>
        </p:txBody>
      </p:sp>
      <p:sp>
        <p:nvSpPr>
          <p:cNvPr id="15" name="Marcador de Posição do Número do Diapositivo 5">
            <a:extLst>
              <a:ext uri="{FF2B5EF4-FFF2-40B4-BE49-F238E27FC236}">
                <a16:creationId xmlns:a16="http://schemas.microsoft.com/office/drawing/2014/main" xmlns="" id="{1AF46508-C7D8-D249-8822-34F0B49F23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34085" y="4859573"/>
            <a:ext cx="458395" cy="197100"/>
          </a:xfrm>
        </p:spPr>
        <p:txBody>
          <a:bodyPr/>
          <a:lstStyle>
            <a:lvl1pPr algn="r">
              <a:defRPr sz="825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1FAFB840-76CE-41EF-B747-2BE4D5F08FE3}" type="slidenum">
              <a:rPr lang="pt-PT" smtClean="0"/>
              <a:pPr>
                <a:defRPr/>
              </a:pPr>
              <a:t>‹nº›</a:t>
            </a:fld>
            <a:endParaRPr lang="pt-PT" dirty="0"/>
          </a:p>
        </p:txBody>
      </p:sp>
      <p:sp>
        <p:nvSpPr>
          <p:cNvPr id="11" name="Marcador de Posição de Conteúdo 22">
            <a:extLst>
              <a:ext uri="{FF2B5EF4-FFF2-40B4-BE49-F238E27FC236}">
                <a16:creationId xmlns:a16="http://schemas.microsoft.com/office/drawing/2014/main" xmlns="" id="{7C0D671F-10F3-294E-A101-64E44A58D58B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52114" y="1491630"/>
            <a:ext cx="2326412" cy="1566249"/>
          </a:xfrm>
        </p:spPr>
        <p:txBody>
          <a:bodyPr>
            <a:normAutofit/>
          </a:bodyPr>
          <a:lstStyle>
            <a:lvl1pPr marL="0" indent="0">
              <a:buNone/>
              <a:defRPr lang="pt-PT" sz="900" b="0" baseline="0" dirty="0" smtClean="0">
                <a:solidFill>
                  <a:schemeClr val="tx1"/>
                </a:solidFill>
              </a:defRPr>
            </a:lvl1pPr>
          </a:lstStyle>
          <a:p>
            <a:pPr lvl="0"/>
            <a:r>
              <a:rPr lang="pt-PT"/>
              <a:t>Editar os estilos de texto do Modelo Global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A37BC91-11E4-406B-83B1-D2D8FA4395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30" t="44508" r="28292" b="46568"/>
          <a:stretch/>
        </p:blipFill>
        <p:spPr>
          <a:xfrm>
            <a:off x="48022" y="4876006"/>
            <a:ext cx="1215802" cy="206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79374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o com bullet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ítulo 1">
            <a:extLst>
              <a:ext uri="{FF2B5EF4-FFF2-40B4-BE49-F238E27FC236}">
                <a16:creationId xmlns:a16="http://schemas.microsoft.com/office/drawing/2014/main" xmlns="" id="{05E302CC-37C2-3145-98A7-E7D85770D9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602" y="151806"/>
            <a:ext cx="8534798" cy="421481"/>
          </a:xfrm>
        </p:spPr>
        <p:txBody>
          <a:bodyPr/>
          <a:lstStyle>
            <a:lvl1pPr marL="342900" indent="-342900">
              <a:buClr>
                <a:srgbClr val="F0461E"/>
              </a:buClr>
              <a:buSzPct val="180000"/>
              <a:buFont typeface="+mj-lt"/>
              <a:buAutoNum type="arabicPeriod"/>
              <a:defRPr sz="1650" b="1"/>
            </a:lvl1pPr>
          </a:lstStyle>
          <a:p>
            <a:r>
              <a:rPr lang="pt-PT" dirty="0"/>
              <a:t>Clique para editar o estilo</a:t>
            </a:r>
          </a:p>
        </p:txBody>
      </p:sp>
      <p:sp>
        <p:nvSpPr>
          <p:cNvPr id="15" name="Marcador de Posição do Texto 11">
            <a:extLst>
              <a:ext uri="{FF2B5EF4-FFF2-40B4-BE49-F238E27FC236}">
                <a16:creationId xmlns:a16="http://schemas.microsoft.com/office/drawing/2014/main" xmlns="" id="{3F910A0B-080D-604D-BE75-92C3F0C539B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04602" y="600574"/>
            <a:ext cx="8534798" cy="378619"/>
          </a:xfrm>
        </p:spPr>
        <p:txBody>
          <a:bodyPr/>
          <a:lstStyle>
            <a:lvl1pPr marL="0" indent="0">
              <a:buNone/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pt-PT" dirty="0"/>
              <a:t>Editar os estilos de texto do Modelo Global</a:t>
            </a:r>
          </a:p>
        </p:txBody>
      </p:sp>
      <p:sp>
        <p:nvSpPr>
          <p:cNvPr id="16" name="Marcador de Posição do Texto 19">
            <a:extLst>
              <a:ext uri="{FF2B5EF4-FFF2-40B4-BE49-F238E27FC236}">
                <a16:creationId xmlns:a16="http://schemas.microsoft.com/office/drawing/2014/main" xmlns="" id="{74A49BA1-3972-824F-AE35-376BB3AD37A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05723" y="1007100"/>
            <a:ext cx="8546956" cy="3294366"/>
          </a:xfrm>
        </p:spPr>
        <p:txBody>
          <a:bodyPr/>
          <a:lstStyle>
            <a:lvl1pPr marL="203806" indent="-203806">
              <a:buClr>
                <a:srgbClr val="F0461E"/>
              </a:buClr>
              <a:buFont typeface="Arial" panose="020B0604020202020204" pitchFamily="34" charset="0"/>
              <a:buChar char="•"/>
              <a:defRPr b="0" baseline="0"/>
            </a:lvl1pPr>
            <a:lvl2pPr marL="481612" indent="-132231">
              <a:buClr>
                <a:srgbClr val="F0461E"/>
              </a:buClr>
              <a:buFont typeface="Arial" panose="020B0604020202020204" pitchFamily="34" charset="0"/>
              <a:buChar char="•"/>
              <a:defRPr sz="1200" b="0"/>
            </a:lvl2pPr>
            <a:lvl3pPr marL="823715" indent="-105542">
              <a:buClr>
                <a:srgbClr val="F0461E"/>
              </a:buClr>
              <a:buFont typeface="Arial" panose="020B0604020202020204" pitchFamily="34" charset="0"/>
              <a:buChar char="•"/>
              <a:defRPr sz="900" b="0"/>
            </a:lvl3pPr>
            <a:lvl4pPr marL="1167029" indent="-118886">
              <a:buClr>
                <a:srgbClr val="F0461E"/>
              </a:buClr>
              <a:buFont typeface="Arial" panose="020B0604020202020204" pitchFamily="34" charset="0"/>
              <a:buChar char="•"/>
              <a:defRPr sz="750" b="0"/>
            </a:lvl4pPr>
            <a:lvl5pPr marL="1509131" indent="-111608">
              <a:buClr>
                <a:srgbClr val="F0461E"/>
              </a:buClr>
              <a:buFont typeface="Arial" panose="020B0604020202020204" pitchFamily="34" charset="0"/>
              <a:buChar char="•"/>
              <a:defRPr sz="600" b="0"/>
            </a:lvl5pPr>
          </a:lstStyle>
          <a:p>
            <a:pPr lvl="0"/>
            <a:r>
              <a:rPr lang="pt-PT" dirty="0"/>
              <a:t>Editar os estilos de texto do Modelo Global</a:t>
            </a:r>
          </a:p>
          <a:p>
            <a:pPr lvl="1"/>
            <a:r>
              <a:rPr lang="pt-PT" dirty="0"/>
              <a:t>Segundo nível</a:t>
            </a:r>
          </a:p>
          <a:p>
            <a:pPr lvl="2"/>
            <a:r>
              <a:rPr lang="pt-PT" dirty="0"/>
              <a:t>Terceiro nível</a:t>
            </a:r>
          </a:p>
          <a:p>
            <a:pPr lvl="3"/>
            <a:r>
              <a:rPr lang="pt-PT" dirty="0"/>
              <a:t>Quarto nível</a:t>
            </a:r>
          </a:p>
          <a:p>
            <a:pPr lvl="4"/>
            <a:r>
              <a:rPr lang="pt-PT" dirty="0"/>
              <a:t>Quinto nível</a:t>
            </a:r>
          </a:p>
        </p:txBody>
      </p:sp>
      <p:sp>
        <p:nvSpPr>
          <p:cNvPr id="13" name="Marcador de Posição do Número do Diapositivo 5">
            <a:extLst>
              <a:ext uri="{FF2B5EF4-FFF2-40B4-BE49-F238E27FC236}">
                <a16:creationId xmlns:a16="http://schemas.microsoft.com/office/drawing/2014/main" xmlns="" id="{D543E08A-1CE4-5848-B3EE-9377FE1024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34085" y="4859573"/>
            <a:ext cx="458395" cy="197100"/>
          </a:xfrm>
        </p:spPr>
        <p:txBody>
          <a:bodyPr/>
          <a:lstStyle>
            <a:lvl1pPr algn="r">
              <a:defRPr sz="825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1FAFB840-76CE-41EF-B747-2BE4D5F08FE3}" type="slidenum">
              <a:rPr lang="pt-PT" smtClean="0"/>
              <a:pPr>
                <a:defRPr/>
              </a:pPr>
              <a:t>‹nº›</a:t>
            </a:fld>
            <a:endParaRPr lang="pt-PT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0417D34D-1EC4-7BA0-49FA-0F1B72A1EE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14" t="44400" r="27610" b="45800"/>
          <a:stretch/>
        </p:blipFill>
        <p:spPr>
          <a:xfrm>
            <a:off x="35496" y="4876006"/>
            <a:ext cx="1228328" cy="220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10805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o com numeraçã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ítulo 1">
            <a:extLst>
              <a:ext uri="{FF2B5EF4-FFF2-40B4-BE49-F238E27FC236}">
                <a16:creationId xmlns:a16="http://schemas.microsoft.com/office/drawing/2014/main" xmlns="" id="{05E302CC-37C2-3145-98A7-E7D85770D9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602" y="151806"/>
            <a:ext cx="8534798" cy="421481"/>
          </a:xfrm>
        </p:spPr>
        <p:txBody>
          <a:bodyPr/>
          <a:lstStyle>
            <a:lvl1pPr marL="342900" indent="-342900">
              <a:buClr>
                <a:srgbClr val="F0461E"/>
              </a:buClr>
              <a:buSzPct val="180000"/>
              <a:buFont typeface="+mj-lt"/>
              <a:buAutoNum type="arabicPeriod"/>
              <a:defRPr sz="1650" b="1"/>
            </a:lvl1pPr>
          </a:lstStyle>
          <a:p>
            <a:r>
              <a:rPr lang="pt-PT" dirty="0"/>
              <a:t>Clique para editar o estilo</a:t>
            </a:r>
          </a:p>
        </p:txBody>
      </p:sp>
      <p:sp>
        <p:nvSpPr>
          <p:cNvPr id="15" name="Marcador de Posição do Texto 11">
            <a:extLst>
              <a:ext uri="{FF2B5EF4-FFF2-40B4-BE49-F238E27FC236}">
                <a16:creationId xmlns:a16="http://schemas.microsoft.com/office/drawing/2014/main" xmlns="" id="{3F910A0B-080D-604D-BE75-92C3F0C539B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04602" y="600574"/>
            <a:ext cx="8534798" cy="378619"/>
          </a:xfrm>
        </p:spPr>
        <p:txBody>
          <a:bodyPr/>
          <a:lstStyle>
            <a:lvl1pPr marL="0" indent="0">
              <a:buNone/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pt-PT"/>
              <a:t>Editar os estilos de texto do Modelo Global</a:t>
            </a:r>
          </a:p>
        </p:txBody>
      </p:sp>
      <p:sp>
        <p:nvSpPr>
          <p:cNvPr id="16" name="Marcador de Posição do Texto 19">
            <a:extLst>
              <a:ext uri="{FF2B5EF4-FFF2-40B4-BE49-F238E27FC236}">
                <a16:creationId xmlns:a16="http://schemas.microsoft.com/office/drawing/2014/main" xmlns="" id="{74A49BA1-3972-824F-AE35-376BB3AD37A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05723" y="1007100"/>
            <a:ext cx="8546956" cy="3294366"/>
          </a:xfrm>
        </p:spPr>
        <p:txBody>
          <a:bodyPr/>
          <a:lstStyle>
            <a:lvl1pPr marL="257175" indent="-257175">
              <a:buClr>
                <a:srgbClr val="F0461E"/>
              </a:buClr>
              <a:buFont typeface="+mj-lt"/>
              <a:buAutoNum type="arabicPeriod"/>
              <a:defRPr b="0" baseline="0"/>
            </a:lvl1pPr>
            <a:lvl2pPr marL="606556" indent="-257175">
              <a:buClr>
                <a:srgbClr val="F0461E"/>
              </a:buClr>
              <a:buFont typeface="+mj-lt"/>
              <a:buAutoNum type="arabicPeriod"/>
              <a:defRPr sz="1200" b="0"/>
            </a:lvl2pPr>
            <a:lvl3pPr marL="975347" indent="-257175">
              <a:buClr>
                <a:srgbClr val="F0461E"/>
              </a:buClr>
              <a:buFont typeface="+mj-lt"/>
              <a:buAutoNum type="arabicPeriod"/>
              <a:defRPr sz="900" b="0"/>
            </a:lvl3pPr>
            <a:lvl4pPr marL="1219593" indent="-171450">
              <a:buClr>
                <a:srgbClr val="F0461E"/>
              </a:buClr>
              <a:buFont typeface="+mj-lt"/>
              <a:buAutoNum type="arabicPeriod"/>
              <a:defRPr sz="750" b="0"/>
            </a:lvl4pPr>
            <a:lvl5pPr marL="1568974" indent="-171450">
              <a:buClr>
                <a:srgbClr val="F0461E"/>
              </a:buClr>
              <a:buFont typeface="+mj-lt"/>
              <a:buAutoNum type="arabicPeriod"/>
              <a:defRPr sz="600" b="0"/>
            </a:lvl5pPr>
          </a:lstStyle>
          <a:p>
            <a:pPr lvl="0"/>
            <a:r>
              <a:rPr lang="pt-PT" dirty="0"/>
              <a:t>Editar os estilos de texto do Modelo Global</a:t>
            </a:r>
          </a:p>
          <a:p>
            <a:pPr lvl="1"/>
            <a:r>
              <a:rPr lang="pt-PT" dirty="0"/>
              <a:t>Segundo nível</a:t>
            </a:r>
          </a:p>
          <a:p>
            <a:pPr lvl="2"/>
            <a:r>
              <a:rPr lang="pt-PT" dirty="0"/>
              <a:t>Terceiro nível</a:t>
            </a:r>
          </a:p>
          <a:p>
            <a:pPr lvl="3"/>
            <a:r>
              <a:rPr lang="pt-PT" dirty="0"/>
              <a:t>Quarto nível</a:t>
            </a:r>
          </a:p>
          <a:p>
            <a:pPr lvl="4"/>
            <a:r>
              <a:rPr lang="pt-PT" dirty="0"/>
              <a:t>Quinto nível</a:t>
            </a:r>
          </a:p>
        </p:txBody>
      </p:sp>
      <p:sp>
        <p:nvSpPr>
          <p:cNvPr id="13" name="Marcador de Posição do Número do Diapositivo 5">
            <a:extLst>
              <a:ext uri="{FF2B5EF4-FFF2-40B4-BE49-F238E27FC236}">
                <a16:creationId xmlns:a16="http://schemas.microsoft.com/office/drawing/2014/main" xmlns="" id="{4E7C613A-F07E-6744-B5A8-4FC1AA787C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34085" y="4859573"/>
            <a:ext cx="458395" cy="197100"/>
          </a:xfrm>
        </p:spPr>
        <p:txBody>
          <a:bodyPr/>
          <a:lstStyle>
            <a:lvl1pPr algn="r">
              <a:defRPr sz="825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1FAFB840-76CE-41EF-B747-2BE4D5F08FE3}" type="slidenum">
              <a:rPr lang="pt-PT" smtClean="0"/>
              <a:pPr>
                <a:defRPr/>
              </a:pPr>
              <a:t>‹nº›</a:t>
            </a:fld>
            <a:endParaRPr lang="pt-PT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13255632-E3F3-0623-BEAF-7CC85FD3B7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14" t="44400" r="27610" b="45800"/>
          <a:stretch/>
        </p:blipFill>
        <p:spPr>
          <a:xfrm>
            <a:off x="35496" y="4876006"/>
            <a:ext cx="1228328" cy="220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69686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as colunas de text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Marcador de Posição do Texto 17"/>
          <p:cNvSpPr>
            <a:spLocks noGrp="1"/>
          </p:cNvSpPr>
          <p:nvPr>
            <p:ph type="body" sz="quarter" idx="14"/>
          </p:nvPr>
        </p:nvSpPr>
        <p:spPr>
          <a:xfrm>
            <a:off x="304602" y="1007100"/>
            <a:ext cx="4064215" cy="3267766"/>
          </a:xfrm>
        </p:spPr>
        <p:txBody>
          <a:bodyPr>
            <a:normAutofit/>
          </a:bodyPr>
          <a:lstStyle>
            <a:lvl1pPr marL="0" indent="0">
              <a:buNone/>
              <a:defRPr lang="pt-PT" sz="1050" b="0" dirty="0" smtClean="0">
                <a:solidFill>
                  <a:schemeClr val="tx1"/>
                </a:solidFill>
              </a:defRPr>
            </a:lvl1pPr>
            <a:lvl2pPr marL="349381" indent="0">
              <a:buNone/>
              <a:defRPr lang="pt-PT" sz="917" dirty="0" smtClean="0">
                <a:solidFill>
                  <a:schemeClr val="tx1"/>
                </a:solidFill>
              </a:defRPr>
            </a:lvl2pPr>
            <a:lvl3pPr marL="718172" indent="0">
              <a:buNone/>
              <a:defRPr lang="pt-PT" sz="917" dirty="0" smtClean="0">
                <a:solidFill>
                  <a:schemeClr val="tx1"/>
                </a:solidFill>
              </a:defRPr>
            </a:lvl3pPr>
            <a:lvl4pPr marL="1048142" indent="0">
              <a:buNone/>
              <a:defRPr lang="pt-PT" sz="917" dirty="0" smtClean="0">
                <a:solidFill>
                  <a:schemeClr val="tx1"/>
                </a:solidFill>
              </a:defRPr>
            </a:lvl4pPr>
            <a:lvl5pPr marL="1397523" indent="0">
              <a:buNone/>
              <a:defRPr lang="pt-PT" sz="917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pt-PT" dirty="0"/>
              <a:t>Editar os estilos de texto do Modelo Global</a:t>
            </a:r>
          </a:p>
        </p:txBody>
      </p:sp>
      <p:sp>
        <p:nvSpPr>
          <p:cNvPr id="21" name="Marcador de Posição do Texto 19"/>
          <p:cNvSpPr>
            <a:spLocks noGrp="1"/>
          </p:cNvSpPr>
          <p:nvPr>
            <p:ph type="body" sz="quarter" idx="18"/>
          </p:nvPr>
        </p:nvSpPr>
        <p:spPr>
          <a:xfrm>
            <a:off x="4775184" y="1007101"/>
            <a:ext cx="4064215" cy="3240881"/>
          </a:xfrm>
        </p:spPr>
        <p:txBody>
          <a:bodyPr/>
          <a:lstStyle>
            <a:lvl1pPr marL="0" indent="81000">
              <a:spcBef>
                <a:spcPts val="225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050" b="0" baseline="0"/>
            </a:lvl1pPr>
            <a:lvl2pPr marL="0" indent="81000">
              <a:spcBef>
                <a:spcPts val="225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900" b="0"/>
            </a:lvl2pPr>
            <a:lvl3pPr marL="0" indent="81000">
              <a:spcBef>
                <a:spcPts val="225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900" b="0"/>
            </a:lvl3pPr>
            <a:lvl4pPr marL="0" indent="81000">
              <a:spcBef>
                <a:spcPts val="225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750" b="0"/>
            </a:lvl4pPr>
            <a:lvl5pPr marL="0" indent="81000">
              <a:spcBef>
                <a:spcPts val="225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600" b="0"/>
            </a:lvl5pPr>
          </a:lstStyle>
          <a:p>
            <a:pPr lvl="0"/>
            <a:r>
              <a:rPr lang="pt-PT" dirty="0"/>
              <a:t>Editar os estilos de texto do Modelo Global</a:t>
            </a:r>
          </a:p>
          <a:p>
            <a:pPr lvl="1"/>
            <a:r>
              <a:rPr lang="pt-PT" dirty="0"/>
              <a:t>Segundo nível</a:t>
            </a:r>
          </a:p>
          <a:p>
            <a:pPr lvl="2"/>
            <a:r>
              <a:rPr lang="pt-PT" dirty="0"/>
              <a:t>Terceiro nível</a:t>
            </a:r>
          </a:p>
          <a:p>
            <a:pPr lvl="3"/>
            <a:r>
              <a:rPr lang="pt-PT" dirty="0"/>
              <a:t>Quarto nível</a:t>
            </a:r>
          </a:p>
          <a:p>
            <a:pPr lvl="4"/>
            <a:r>
              <a:rPr lang="pt-PT" dirty="0"/>
              <a:t>Quinto nível</a:t>
            </a:r>
          </a:p>
        </p:txBody>
      </p:sp>
      <p:sp>
        <p:nvSpPr>
          <p:cNvPr id="17" name="Título 1">
            <a:extLst>
              <a:ext uri="{FF2B5EF4-FFF2-40B4-BE49-F238E27FC236}">
                <a16:creationId xmlns:a16="http://schemas.microsoft.com/office/drawing/2014/main" xmlns="" id="{446806A0-0BC3-EE48-8373-5DFD9424BF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602" y="151806"/>
            <a:ext cx="8534798" cy="421481"/>
          </a:xfrm>
        </p:spPr>
        <p:txBody>
          <a:bodyPr/>
          <a:lstStyle>
            <a:lvl1pPr marL="342900" indent="-342900">
              <a:buClr>
                <a:srgbClr val="F0461E"/>
              </a:buClr>
              <a:buSzPct val="180000"/>
              <a:buFont typeface="+mj-lt"/>
              <a:buAutoNum type="arabicPeriod"/>
              <a:defRPr sz="1650" b="1"/>
            </a:lvl1pPr>
          </a:lstStyle>
          <a:p>
            <a:r>
              <a:rPr lang="pt-PT" dirty="0"/>
              <a:t>Clique para editar o estilo</a:t>
            </a:r>
          </a:p>
        </p:txBody>
      </p:sp>
      <p:sp>
        <p:nvSpPr>
          <p:cNvPr id="19" name="Marcador de Posição do Texto 11">
            <a:extLst>
              <a:ext uri="{FF2B5EF4-FFF2-40B4-BE49-F238E27FC236}">
                <a16:creationId xmlns:a16="http://schemas.microsoft.com/office/drawing/2014/main" xmlns="" id="{C9DE9AD6-82D0-834E-9736-A05C1684417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04602" y="600574"/>
            <a:ext cx="8534798" cy="378619"/>
          </a:xfrm>
        </p:spPr>
        <p:txBody>
          <a:bodyPr/>
          <a:lstStyle>
            <a:lvl1pPr marL="0" indent="0">
              <a:buNone/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pt-PT" dirty="0"/>
              <a:t>Editar os estilos de texto do Modelo Global</a:t>
            </a:r>
          </a:p>
        </p:txBody>
      </p:sp>
      <p:sp>
        <p:nvSpPr>
          <p:cNvPr id="13" name="Marcador de Posição do Número do Diapositivo 5">
            <a:extLst>
              <a:ext uri="{FF2B5EF4-FFF2-40B4-BE49-F238E27FC236}">
                <a16:creationId xmlns:a16="http://schemas.microsoft.com/office/drawing/2014/main" xmlns="" id="{ED48106B-6249-674F-876B-DB9A950C25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34085" y="4859573"/>
            <a:ext cx="458395" cy="197100"/>
          </a:xfrm>
        </p:spPr>
        <p:txBody>
          <a:bodyPr/>
          <a:lstStyle>
            <a:lvl1pPr algn="r">
              <a:defRPr sz="825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1FAFB840-76CE-41EF-B747-2BE4D5F08FE3}" type="slidenum">
              <a:rPr lang="pt-PT" smtClean="0"/>
              <a:pPr>
                <a:defRPr/>
              </a:pPr>
              <a:t>‹nº›</a:t>
            </a:fld>
            <a:endParaRPr lang="pt-PT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32C0978F-7129-0FD5-377C-14E3C38CD3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14" t="44400" r="27610" b="45800"/>
          <a:stretch/>
        </p:blipFill>
        <p:spPr>
          <a:xfrm>
            <a:off x="35496" y="4876006"/>
            <a:ext cx="1228328" cy="220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8918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ma coluna de texto e object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Marcador de Posição do Texto 17"/>
          <p:cNvSpPr>
            <a:spLocks noGrp="1"/>
          </p:cNvSpPr>
          <p:nvPr>
            <p:ph type="body" sz="quarter" idx="14"/>
          </p:nvPr>
        </p:nvSpPr>
        <p:spPr>
          <a:xfrm>
            <a:off x="304602" y="1007101"/>
            <a:ext cx="3336834" cy="3240881"/>
          </a:xfrm>
        </p:spPr>
        <p:txBody>
          <a:bodyPr>
            <a:normAutofit/>
          </a:bodyPr>
          <a:lstStyle>
            <a:lvl1pPr marL="0" indent="0">
              <a:buNone/>
              <a:defRPr lang="pt-PT" sz="900" b="0" dirty="0" smtClean="0">
                <a:solidFill>
                  <a:schemeClr val="tx1"/>
                </a:solidFill>
              </a:defRPr>
            </a:lvl1pPr>
            <a:lvl2pPr marL="349381" indent="0">
              <a:buNone/>
              <a:defRPr lang="pt-PT" sz="917" dirty="0" smtClean="0">
                <a:solidFill>
                  <a:schemeClr val="tx1"/>
                </a:solidFill>
              </a:defRPr>
            </a:lvl2pPr>
            <a:lvl3pPr marL="718172" indent="0">
              <a:buNone/>
              <a:defRPr lang="pt-PT" sz="917" dirty="0" smtClean="0">
                <a:solidFill>
                  <a:schemeClr val="tx1"/>
                </a:solidFill>
              </a:defRPr>
            </a:lvl3pPr>
            <a:lvl4pPr marL="1048142" indent="0">
              <a:buNone/>
              <a:defRPr lang="pt-PT" sz="917" dirty="0" smtClean="0">
                <a:solidFill>
                  <a:schemeClr val="tx1"/>
                </a:solidFill>
              </a:defRPr>
            </a:lvl4pPr>
            <a:lvl5pPr marL="1397523" indent="0">
              <a:buNone/>
              <a:defRPr lang="pt-PT" sz="917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pt-PT"/>
              <a:t>Editar os estilos de texto do Modelo Global</a:t>
            </a:r>
          </a:p>
        </p:txBody>
      </p:sp>
      <p:sp>
        <p:nvSpPr>
          <p:cNvPr id="23" name="Marcador de Posição de Conteúdo 22"/>
          <p:cNvSpPr>
            <a:spLocks noGrp="1"/>
          </p:cNvSpPr>
          <p:nvPr>
            <p:ph sz="quarter" idx="16"/>
          </p:nvPr>
        </p:nvSpPr>
        <p:spPr>
          <a:xfrm>
            <a:off x="3774373" y="1007101"/>
            <a:ext cx="5065026" cy="3240881"/>
          </a:xfrm>
        </p:spPr>
        <p:txBody>
          <a:bodyPr>
            <a:normAutofit/>
          </a:bodyPr>
          <a:lstStyle>
            <a:lvl1pPr marL="0" indent="0">
              <a:buNone/>
              <a:defRPr lang="pt-PT" sz="900" b="0" baseline="0" dirty="0" smtClean="0">
                <a:solidFill>
                  <a:schemeClr val="tx1"/>
                </a:solidFill>
              </a:defRPr>
            </a:lvl1pPr>
          </a:lstStyle>
          <a:p>
            <a:pPr lvl="0"/>
            <a:r>
              <a:rPr lang="pt-PT"/>
              <a:t>Editar os estilos de texto do Modelo Global</a:t>
            </a:r>
          </a:p>
        </p:txBody>
      </p:sp>
      <p:sp>
        <p:nvSpPr>
          <p:cNvPr id="16" name="Título 1">
            <a:extLst>
              <a:ext uri="{FF2B5EF4-FFF2-40B4-BE49-F238E27FC236}">
                <a16:creationId xmlns:a16="http://schemas.microsoft.com/office/drawing/2014/main" xmlns="" id="{0AC969D7-A55C-3543-8F59-6238D1EAAB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602" y="151806"/>
            <a:ext cx="8534798" cy="421481"/>
          </a:xfrm>
        </p:spPr>
        <p:txBody>
          <a:bodyPr/>
          <a:lstStyle>
            <a:lvl1pPr marL="342900" indent="-342900">
              <a:buClr>
                <a:srgbClr val="F0461E"/>
              </a:buClr>
              <a:buSzPct val="180000"/>
              <a:buFont typeface="+mj-lt"/>
              <a:buAutoNum type="arabicPeriod"/>
              <a:defRPr sz="1650" b="1"/>
            </a:lvl1pPr>
          </a:lstStyle>
          <a:p>
            <a:r>
              <a:rPr lang="pt-PT" dirty="0"/>
              <a:t>Clique para editar o estilo</a:t>
            </a:r>
          </a:p>
        </p:txBody>
      </p:sp>
      <p:sp>
        <p:nvSpPr>
          <p:cNvPr id="22" name="Marcador de Posição do Texto 11">
            <a:extLst>
              <a:ext uri="{FF2B5EF4-FFF2-40B4-BE49-F238E27FC236}">
                <a16:creationId xmlns:a16="http://schemas.microsoft.com/office/drawing/2014/main" xmlns="" id="{499C5C77-6391-724E-979C-06107511FC6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04602" y="600574"/>
            <a:ext cx="8534798" cy="378619"/>
          </a:xfrm>
        </p:spPr>
        <p:txBody>
          <a:bodyPr/>
          <a:lstStyle>
            <a:lvl1pPr marL="0" indent="0">
              <a:buNone/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pt-PT"/>
              <a:t>Editar os estilos de texto do Modelo Global</a:t>
            </a:r>
          </a:p>
        </p:txBody>
      </p:sp>
      <p:sp>
        <p:nvSpPr>
          <p:cNvPr id="12" name="Marcador de Posição do Número do Diapositivo 5">
            <a:extLst>
              <a:ext uri="{FF2B5EF4-FFF2-40B4-BE49-F238E27FC236}">
                <a16:creationId xmlns:a16="http://schemas.microsoft.com/office/drawing/2014/main" xmlns="" id="{6690EC1E-E9A3-2E4F-A56F-CAE73608C1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34085" y="4859573"/>
            <a:ext cx="458395" cy="197100"/>
          </a:xfrm>
        </p:spPr>
        <p:txBody>
          <a:bodyPr/>
          <a:lstStyle>
            <a:lvl1pPr algn="r">
              <a:defRPr sz="825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1FAFB840-76CE-41EF-B747-2BE4D5F08FE3}" type="slidenum">
              <a:rPr lang="pt-PT" smtClean="0"/>
              <a:pPr>
                <a:defRPr/>
              </a:pPr>
              <a:t>‹nº›</a:t>
            </a:fld>
            <a:endParaRPr lang="pt-PT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1C0C1B0-39E9-B2FD-AE74-332B9AEFB1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14" t="44400" r="27610" b="45800"/>
          <a:stretch/>
        </p:blipFill>
        <p:spPr>
          <a:xfrm>
            <a:off x="35496" y="4876006"/>
            <a:ext cx="1228328" cy="220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48288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o com imagen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Marcador de Posição do Texto 17"/>
          <p:cNvSpPr>
            <a:spLocks noGrp="1"/>
          </p:cNvSpPr>
          <p:nvPr>
            <p:ph type="body" sz="quarter" idx="14"/>
          </p:nvPr>
        </p:nvSpPr>
        <p:spPr>
          <a:xfrm>
            <a:off x="304601" y="4003769"/>
            <a:ext cx="4932089" cy="728221"/>
          </a:xfrm>
        </p:spPr>
        <p:txBody>
          <a:bodyPr>
            <a:normAutofit/>
          </a:bodyPr>
          <a:lstStyle>
            <a:lvl1pPr marL="0" indent="0">
              <a:buNone/>
              <a:defRPr lang="pt-PT" sz="900" b="0" dirty="0" smtClean="0">
                <a:solidFill>
                  <a:schemeClr val="tx1"/>
                </a:solidFill>
              </a:defRPr>
            </a:lvl1pPr>
            <a:lvl2pPr marL="349381" indent="0">
              <a:buNone/>
              <a:defRPr lang="pt-PT" sz="917" dirty="0" smtClean="0">
                <a:solidFill>
                  <a:schemeClr val="tx1"/>
                </a:solidFill>
              </a:defRPr>
            </a:lvl2pPr>
            <a:lvl3pPr marL="718172" indent="0">
              <a:buNone/>
              <a:defRPr lang="pt-PT" sz="917" dirty="0" smtClean="0">
                <a:solidFill>
                  <a:schemeClr val="tx1"/>
                </a:solidFill>
              </a:defRPr>
            </a:lvl3pPr>
            <a:lvl4pPr marL="1048142" indent="0">
              <a:buNone/>
              <a:defRPr lang="pt-PT" sz="917" dirty="0" smtClean="0">
                <a:solidFill>
                  <a:schemeClr val="tx1"/>
                </a:solidFill>
              </a:defRPr>
            </a:lvl4pPr>
            <a:lvl5pPr marL="1397523" indent="0">
              <a:buNone/>
              <a:defRPr lang="pt-PT" sz="917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pt-PT"/>
              <a:t>Editar os estilos de texto do Modelo Global</a:t>
            </a:r>
          </a:p>
        </p:txBody>
      </p:sp>
      <p:sp>
        <p:nvSpPr>
          <p:cNvPr id="23" name="Marcador de Posição de Conteúdo 22"/>
          <p:cNvSpPr>
            <a:spLocks noGrp="1"/>
          </p:cNvSpPr>
          <p:nvPr>
            <p:ph sz="quarter" idx="16"/>
          </p:nvPr>
        </p:nvSpPr>
        <p:spPr>
          <a:xfrm>
            <a:off x="304602" y="1007101"/>
            <a:ext cx="4932088" cy="2249330"/>
          </a:xfrm>
        </p:spPr>
        <p:txBody>
          <a:bodyPr>
            <a:normAutofit/>
          </a:bodyPr>
          <a:lstStyle>
            <a:lvl1pPr marL="0" indent="0">
              <a:buNone/>
              <a:defRPr lang="pt-PT" sz="900" b="0" baseline="0" dirty="0" smtClean="0">
                <a:solidFill>
                  <a:schemeClr val="tx1"/>
                </a:solidFill>
              </a:defRPr>
            </a:lvl1pPr>
          </a:lstStyle>
          <a:p>
            <a:pPr lvl="0"/>
            <a:r>
              <a:rPr lang="pt-PT"/>
              <a:t>Editar os estilos de texto do Modelo Global</a:t>
            </a:r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quarter" idx="17"/>
          </p:nvPr>
        </p:nvSpPr>
        <p:spPr>
          <a:xfrm>
            <a:off x="304601" y="3597864"/>
            <a:ext cx="4932230" cy="343976"/>
          </a:xfrm>
        </p:spPr>
        <p:txBody>
          <a:bodyPr>
            <a:normAutofit/>
          </a:bodyPr>
          <a:lstStyle>
            <a:lvl1pPr marL="0" indent="0">
              <a:buNone/>
              <a:defRPr sz="1050">
                <a:solidFill>
                  <a:schemeClr val="tx1"/>
                </a:solidFill>
              </a:defRPr>
            </a:lvl1pPr>
            <a:lvl5pPr marL="1397523" indent="0">
              <a:buNone/>
              <a:defRPr/>
            </a:lvl5pPr>
          </a:lstStyle>
          <a:p>
            <a:pPr lvl="0"/>
            <a:r>
              <a:rPr lang="pt-PT"/>
              <a:t>Editar os estilos de texto do Modelo Global</a:t>
            </a:r>
          </a:p>
        </p:txBody>
      </p:sp>
      <p:sp>
        <p:nvSpPr>
          <p:cNvPr id="16" name="Marcador de Posição de Conteúdo 22"/>
          <p:cNvSpPr>
            <a:spLocks noGrp="1"/>
          </p:cNvSpPr>
          <p:nvPr>
            <p:ph sz="quarter" idx="19"/>
          </p:nvPr>
        </p:nvSpPr>
        <p:spPr>
          <a:xfrm>
            <a:off x="5436096" y="0"/>
            <a:ext cx="3707904" cy="4731990"/>
          </a:xfrm>
        </p:spPr>
        <p:txBody>
          <a:bodyPr>
            <a:normAutofit/>
          </a:bodyPr>
          <a:lstStyle>
            <a:lvl1pPr marL="0" indent="0">
              <a:buNone/>
              <a:defRPr lang="pt-PT" sz="900" b="0" baseline="0" dirty="0" smtClean="0">
                <a:solidFill>
                  <a:schemeClr val="tx1"/>
                </a:solidFill>
              </a:defRPr>
            </a:lvl1pPr>
          </a:lstStyle>
          <a:p>
            <a:pPr lvl="0"/>
            <a:r>
              <a:rPr lang="pt-PT"/>
              <a:t>Editar os estilos de texto do Modelo Global</a:t>
            </a:r>
          </a:p>
        </p:txBody>
      </p:sp>
      <p:sp>
        <p:nvSpPr>
          <p:cNvPr id="25" name="Título 1">
            <a:extLst>
              <a:ext uri="{FF2B5EF4-FFF2-40B4-BE49-F238E27FC236}">
                <a16:creationId xmlns:a16="http://schemas.microsoft.com/office/drawing/2014/main" xmlns="" id="{E82D8952-94DE-5C4E-8542-7CA2A0B4FF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602" y="151805"/>
            <a:ext cx="4932088" cy="827885"/>
          </a:xfrm>
        </p:spPr>
        <p:txBody>
          <a:bodyPr tIns="108000" anchor="t"/>
          <a:lstStyle>
            <a:lvl1pPr marL="342900" indent="-342900">
              <a:buClr>
                <a:srgbClr val="F0461E"/>
              </a:buClr>
              <a:buSzPct val="180000"/>
              <a:buFont typeface="+mj-lt"/>
              <a:buAutoNum type="arabicPeriod"/>
              <a:defRPr sz="1650" b="1"/>
            </a:lvl1pPr>
          </a:lstStyle>
          <a:p>
            <a:r>
              <a:rPr lang="pt-PT" dirty="0"/>
              <a:t>Clique para editar o estilo</a:t>
            </a:r>
          </a:p>
        </p:txBody>
      </p:sp>
      <p:sp>
        <p:nvSpPr>
          <p:cNvPr id="14" name="Marcador de Posição do Número do Diapositivo 5">
            <a:extLst>
              <a:ext uri="{FF2B5EF4-FFF2-40B4-BE49-F238E27FC236}">
                <a16:creationId xmlns:a16="http://schemas.microsoft.com/office/drawing/2014/main" xmlns="" id="{F4F0DA52-C32C-5345-AA6C-E787F026A7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34085" y="4859573"/>
            <a:ext cx="458395" cy="197100"/>
          </a:xfrm>
        </p:spPr>
        <p:txBody>
          <a:bodyPr/>
          <a:lstStyle>
            <a:lvl1pPr algn="r">
              <a:defRPr sz="825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1FAFB840-76CE-41EF-B747-2BE4D5F08FE3}" type="slidenum">
              <a:rPr lang="pt-PT" smtClean="0"/>
              <a:pPr>
                <a:defRPr/>
              </a:pPr>
              <a:t>‹nº›</a:t>
            </a:fld>
            <a:endParaRPr lang="pt-PT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3450426-144E-5770-D265-D987A7AC39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14" t="44400" r="27610" b="45800"/>
          <a:stretch/>
        </p:blipFill>
        <p:spPr>
          <a:xfrm>
            <a:off x="35496" y="4876006"/>
            <a:ext cx="1228328" cy="220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7886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m e text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Marcador de Posição do Texto 17"/>
          <p:cNvSpPr>
            <a:spLocks noGrp="1"/>
          </p:cNvSpPr>
          <p:nvPr>
            <p:ph type="body" sz="quarter" idx="14"/>
          </p:nvPr>
        </p:nvSpPr>
        <p:spPr>
          <a:xfrm>
            <a:off x="304602" y="3975906"/>
            <a:ext cx="8534798" cy="540135"/>
          </a:xfrm>
        </p:spPr>
        <p:txBody>
          <a:bodyPr>
            <a:normAutofit/>
          </a:bodyPr>
          <a:lstStyle>
            <a:lvl1pPr marL="0" indent="0">
              <a:buNone/>
              <a:defRPr lang="pt-PT" sz="900" b="0" dirty="0" smtClean="0">
                <a:solidFill>
                  <a:schemeClr val="tx1"/>
                </a:solidFill>
              </a:defRPr>
            </a:lvl1pPr>
            <a:lvl2pPr marL="349381" indent="0">
              <a:buNone/>
              <a:defRPr lang="pt-PT" sz="917" dirty="0" smtClean="0">
                <a:solidFill>
                  <a:schemeClr val="tx1"/>
                </a:solidFill>
              </a:defRPr>
            </a:lvl2pPr>
            <a:lvl3pPr marL="718172" indent="0">
              <a:buNone/>
              <a:defRPr lang="pt-PT" sz="917" dirty="0" smtClean="0">
                <a:solidFill>
                  <a:schemeClr val="tx1"/>
                </a:solidFill>
              </a:defRPr>
            </a:lvl3pPr>
            <a:lvl4pPr marL="1048142" indent="0">
              <a:buNone/>
              <a:defRPr lang="pt-PT" sz="917" dirty="0" smtClean="0">
                <a:solidFill>
                  <a:schemeClr val="tx1"/>
                </a:solidFill>
              </a:defRPr>
            </a:lvl4pPr>
            <a:lvl5pPr marL="1397523" indent="0">
              <a:buNone/>
              <a:defRPr lang="pt-PT" sz="917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pt-PT"/>
              <a:t>Editar os estilos de texto do Modelo Global</a:t>
            </a:r>
          </a:p>
        </p:txBody>
      </p:sp>
      <p:sp>
        <p:nvSpPr>
          <p:cNvPr id="23" name="Marcador de Posição de Conteúdo 22"/>
          <p:cNvSpPr>
            <a:spLocks noGrp="1"/>
          </p:cNvSpPr>
          <p:nvPr>
            <p:ph sz="quarter" idx="16"/>
          </p:nvPr>
        </p:nvSpPr>
        <p:spPr>
          <a:xfrm>
            <a:off x="304603" y="1007100"/>
            <a:ext cx="8534798" cy="2658446"/>
          </a:xfrm>
        </p:spPr>
        <p:txBody>
          <a:bodyPr>
            <a:normAutofit/>
          </a:bodyPr>
          <a:lstStyle>
            <a:lvl1pPr marL="0" indent="0">
              <a:buNone/>
              <a:defRPr lang="pt-PT" sz="900" b="0" baseline="0" dirty="0" smtClean="0">
                <a:solidFill>
                  <a:schemeClr val="tx1"/>
                </a:solidFill>
              </a:defRPr>
            </a:lvl1pPr>
          </a:lstStyle>
          <a:p>
            <a:pPr lvl="0"/>
            <a:r>
              <a:rPr lang="pt-PT"/>
              <a:t>Editar os estilos de texto do Modelo Global</a:t>
            </a:r>
          </a:p>
        </p:txBody>
      </p:sp>
      <p:sp>
        <p:nvSpPr>
          <p:cNvPr id="14" name="Título 1">
            <a:extLst>
              <a:ext uri="{FF2B5EF4-FFF2-40B4-BE49-F238E27FC236}">
                <a16:creationId xmlns:a16="http://schemas.microsoft.com/office/drawing/2014/main" xmlns="" id="{4611CF20-47F6-404E-B8B2-A31FD9F47F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602" y="151806"/>
            <a:ext cx="8534798" cy="421481"/>
          </a:xfrm>
        </p:spPr>
        <p:txBody>
          <a:bodyPr/>
          <a:lstStyle>
            <a:lvl1pPr marL="342900" indent="-342900">
              <a:buClr>
                <a:srgbClr val="F0461E"/>
              </a:buClr>
              <a:buSzPct val="180000"/>
              <a:buFont typeface="+mj-lt"/>
              <a:buAutoNum type="arabicPeriod"/>
              <a:defRPr sz="1650" b="1"/>
            </a:lvl1pPr>
          </a:lstStyle>
          <a:p>
            <a:r>
              <a:rPr lang="pt-PT" dirty="0"/>
              <a:t>Clique para editar o estilo</a:t>
            </a:r>
          </a:p>
        </p:txBody>
      </p:sp>
      <p:sp>
        <p:nvSpPr>
          <p:cNvPr id="15" name="Marcador de Posição do Texto 11">
            <a:extLst>
              <a:ext uri="{FF2B5EF4-FFF2-40B4-BE49-F238E27FC236}">
                <a16:creationId xmlns:a16="http://schemas.microsoft.com/office/drawing/2014/main" xmlns="" id="{5E2EF49A-B697-F14A-8131-7B0B1389544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04602" y="600574"/>
            <a:ext cx="8534798" cy="378619"/>
          </a:xfrm>
        </p:spPr>
        <p:txBody>
          <a:bodyPr/>
          <a:lstStyle>
            <a:lvl1pPr marL="0" indent="0">
              <a:buNone/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pt-PT"/>
              <a:t>Editar os estilos de texto do Modelo Global</a:t>
            </a:r>
          </a:p>
        </p:txBody>
      </p:sp>
      <p:sp>
        <p:nvSpPr>
          <p:cNvPr id="12" name="Marcador de Posição do Número do Diapositivo 5">
            <a:extLst>
              <a:ext uri="{FF2B5EF4-FFF2-40B4-BE49-F238E27FC236}">
                <a16:creationId xmlns:a16="http://schemas.microsoft.com/office/drawing/2014/main" xmlns="" id="{FA56CD1C-35A2-DE4E-93A6-830E9A4E1F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34085" y="4859573"/>
            <a:ext cx="458395" cy="197100"/>
          </a:xfrm>
        </p:spPr>
        <p:txBody>
          <a:bodyPr/>
          <a:lstStyle>
            <a:lvl1pPr algn="r">
              <a:defRPr sz="825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1FAFB840-76CE-41EF-B747-2BE4D5F08FE3}" type="slidenum">
              <a:rPr lang="pt-PT" smtClean="0"/>
              <a:pPr>
                <a:defRPr/>
              </a:pPr>
              <a:t>‹nº›</a:t>
            </a:fld>
            <a:endParaRPr lang="pt-PT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E7745D80-DA30-5BE2-771D-619F94B6C90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14" t="44400" r="27610" b="45800"/>
          <a:stretch/>
        </p:blipFill>
        <p:spPr>
          <a:xfrm>
            <a:off x="35496" y="4876006"/>
            <a:ext cx="1228328" cy="220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86759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ítulo 1">
            <a:extLst>
              <a:ext uri="{FF2B5EF4-FFF2-40B4-BE49-F238E27FC236}">
                <a16:creationId xmlns:a16="http://schemas.microsoft.com/office/drawing/2014/main" xmlns="" id="{B2944CBE-6FA5-764C-A5AC-B20DBCD532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602" y="151806"/>
            <a:ext cx="8534798" cy="421481"/>
          </a:xfrm>
        </p:spPr>
        <p:txBody>
          <a:bodyPr/>
          <a:lstStyle>
            <a:lvl1pPr marL="342900" indent="-342900">
              <a:buClr>
                <a:srgbClr val="F0461E"/>
              </a:buClr>
              <a:buSzPct val="180000"/>
              <a:buFont typeface="+mj-lt"/>
              <a:buAutoNum type="arabicPeriod"/>
              <a:defRPr sz="1650" b="1"/>
            </a:lvl1pPr>
          </a:lstStyle>
          <a:p>
            <a:r>
              <a:rPr lang="pt-PT" dirty="0"/>
              <a:t>Clique para editar o estilo</a:t>
            </a:r>
          </a:p>
        </p:txBody>
      </p:sp>
      <p:sp>
        <p:nvSpPr>
          <p:cNvPr id="18" name="Marcador de Posição do Texto 11">
            <a:extLst>
              <a:ext uri="{FF2B5EF4-FFF2-40B4-BE49-F238E27FC236}">
                <a16:creationId xmlns:a16="http://schemas.microsoft.com/office/drawing/2014/main" xmlns="" id="{0B75DCDD-6A0D-7646-8EA5-A5C054E518F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04602" y="600574"/>
            <a:ext cx="8534798" cy="378619"/>
          </a:xfrm>
        </p:spPr>
        <p:txBody>
          <a:bodyPr/>
          <a:lstStyle>
            <a:lvl1pPr marL="0" indent="0">
              <a:buNone/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pt-PT" dirty="0"/>
              <a:t>Editar os estilos de texto do Modelo Global</a:t>
            </a:r>
          </a:p>
        </p:txBody>
      </p:sp>
      <p:sp>
        <p:nvSpPr>
          <p:cNvPr id="12" name="Marcador de Posição do Número do Diapositivo 5">
            <a:extLst>
              <a:ext uri="{FF2B5EF4-FFF2-40B4-BE49-F238E27FC236}">
                <a16:creationId xmlns:a16="http://schemas.microsoft.com/office/drawing/2014/main" xmlns="" id="{F2E59211-1887-6247-BE63-0E06CA54F4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34085" y="4859573"/>
            <a:ext cx="458395" cy="197100"/>
          </a:xfrm>
        </p:spPr>
        <p:txBody>
          <a:bodyPr/>
          <a:lstStyle>
            <a:lvl1pPr algn="r">
              <a:defRPr sz="825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1FAFB840-76CE-41EF-B747-2BE4D5F08FE3}" type="slidenum">
              <a:rPr lang="pt-PT" smtClean="0"/>
              <a:pPr>
                <a:defRPr/>
              </a:pPr>
              <a:t>‹nº›</a:t>
            </a:fld>
            <a:endParaRPr lang="pt-PT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D3E64D21-D593-DA79-E0CE-EC8382F378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14" t="44400" r="27610" b="45800"/>
          <a:stretch/>
        </p:blipFill>
        <p:spPr>
          <a:xfrm>
            <a:off x="35496" y="4876006"/>
            <a:ext cx="1228328" cy="220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63872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tiv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Marcador de Posição do Texto 11">
            <a:extLst>
              <a:ext uri="{FF2B5EF4-FFF2-40B4-BE49-F238E27FC236}">
                <a16:creationId xmlns:a16="http://schemas.microsoft.com/office/drawing/2014/main" xmlns="" id="{0B75DCDD-6A0D-7646-8EA5-A5C054E518F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04471" y="3111811"/>
            <a:ext cx="1475704" cy="945062"/>
          </a:xfrm>
        </p:spPr>
        <p:txBody>
          <a:bodyPr>
            <a:normAutofit/>
          </a:bodyPr>
          <a:lstStyle>
            <a:lvl1pPr marL="0" indent="0" algn="ctr">
              <a:buNone/>
              <a:defRPr sz="1050">
                <a:solidFill>
                  <a:schemeClr val="tx1"/>
                </a:solidFill>
              </a:defRPr>
            </a:lvl1pPr>
          </a:lstStyle>
          <a:p>
            <a:pPr lvl="0"/>
            <a:r>
              <a:rPr lang="pt-PT"/>
              <a:t>Editar os estilos de texto do Modelo Global</a:t>
            </a:r>
          </a:p>
        </p:txBody>
      </p:sp>
      <p:sp>
        <p:nvSpPr>
          <p:cNvPr id="7" name="Marcador de Posição do Texto 11">
            <a:extLst>
              <a:ext uri="{FF2B5EF4-FFF2-40B4-BE49-F238E27FC236}">
                <a16:creationId xmlns:a16="http://schemas.microsoft.com/office/drawing/2014/main" xmlns="" id="{E92A9036-C083-5644-9537-4FB82CC35F8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204471" y="2723589"/>
            <a:ext cx="1475704" cy="262682"/>
          </a:xfrm>
        </p:spPr>
        <p:txBody>
          <a:bodyPr>
            <a:noAutofit/>
          </a:bodyPr>
          <a:lstStyle>
            <a:lvl1pPr marL="0" indent="0" algn="ctr">
              <a:buNone/>
              <a:defRPr sz="1800">
                <a:solidFill>
                  <a:srgbClr val="0E1326"/>
                </a:solidFill>
              </a:defRPr>
            </a:lvl1pPr>
          </a:lstStyle>
          <a:p>
            <a:pPr lvl="0"/>
            <a:r>
              <a:rPr lang="en-US" dirty="0"/>
              <a:t>ELEMENT</a:t>
            </a:r>
          </a:p>
        </p:txBody>
      </p:sp>
      <p:sp>
        <p:nvSpPr>
          <p:cNvPr id="12" name="Marcador de Posição do Texto 11">
            <a:extLst>
              <a:ext uri="{FF2B5EF4-FFF2-40B4-BE49-F238E27FC236}">
                <a16:creationId xmlns:a16="http://schemas.microsoft.com/office/drawing/2014/main" xmlns="" id="{E3E7511C-5813-8D46-98A5-663DC8DD847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978069" y="3111811"/>
            <a:ext cx="1475704" cy="945062"/>
          </a:xfrm>
        </p:spPr>
        <p:txBody>
          <a:bodyPr>
            <a:normAutofit/>
          </a:bodyPr>
          <a:lstStyle>
            <a:lvl1pPr marL="0" indent="0" algn="ctr">
              <a:buNone/>
              <a:defRPr sz="1050">
                <a:solidFill>
                  <a:schemeClr val="tx1"/>
                </a:solidFill>
              </a:defRPr>
            </a:lvl1pPr>
          </a:lstStyle>
          <a:p>
            <a:pPr lvl="0"/>
            <a:r>
              <a:rPr lang="pt-PT"/>
              <a:t>Editar os estilos de texto do Modelo Global</a:t>
            </a:r>
          </a:p>
        </p:txBody>
      </p:sp>
      <p:sp>
        <p:nvSpPr>
          <p:cNvPr id="13" name="Marcador de Posição do Texto 11">
            <a:extLst>
              <a:ext uri="{FF2B5EF4-FFF2-40B4-BE49-F238E27FC236}">
                <a16:creationId xmlns:a16="http://schemas.microsoft.com/office/drawing/2014/main" xmlns="" id="{781B2D35-5339-5D4A-B54E-276F23D60D7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978069" y="2723589"/>
            <a:ext cx="1475704" cy="262682"/>
          </a:xfrm>
        </p:spPr>
        <p:txBody>
          <a:bodyPr>
            <a:noAutofit/>
          </a:bodyPr>
          <a:lstStyle>
            <a:lvl1pPr marL="0" indent="0" algn="ctr">
              <a:buNone/>
              <a:defRPr sz="1800">
                <a:solidFill>
                  <a:srgbClr val="0E1326"/>
                </a:solidFill>
              </a:defRPr>
            </a:lvl1pPr>
          </a:lstStyle>
          <a:p>
            <a:pPr lvl="0"/>
            <a:r>
              <a:rPr lang="en-US" dirty="0"/>
              <a:t>ELEMENT</a:t>
            </a:r>
          </a:p>
        </p:txBody>
      </p:sp>
      <p:sp>
        <p:nvSpPr>
          <p:cNvPr id="16" name="Marcador de Posição do Texto 11">
            <a:extLst>
              <a:ext uri="{FF2B5EF4-FFF2-40B4-BE49-F238E27FC236}">
                <a16:creationId xmlns:a16="http://schemas.microsoft.com/office/drawing/2014/main" xmlns="" id="{ADA48A4B-4110-1E41-AAA6-E8EFE5E82D7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740982" y="3111811"/>
            <a:ext cx="1475704" cy="945062"/>
          </a:xfrm>
        </p:spPr>
        <p:txBody>
          <a:bodyPr>
            <a:normAutofit/>
          </a:bodyPr>
          <a:lstStyle>
            <a:lvl1pPr marL="0" indent="0" algn="ctr">
              <a:buNone/>
              <a:defRPr sz="1050">
                <a:solidFill>
                  <a:schemeClr val="tx1"/>
                </a:solidFill>
              </a:defRPr>
            </a:lvl1pPr>
          </a:lstStyle>
          <a:p>
            <a:pPr lvl="0"/>
            <a:r>
              <a:rPr lang="pt-PT"/>
              <a:t>Editar os estilos de texto do Modelo Global</a:t>
            </a:r>
          </a:p>
        </p:txBody>
      </p:sp>
      <p:sp>
        <p:nvSpPr>
          <p:cNvPr id="17" name="Marcador de Posição do Texto 11">
            <a:extLst>
              <a:ext uri="{FF2B5EF4-FFF2-40B4-BE49-F238E27FC236}">
                <a16:creationId xmlns:a16="http://schemas.microsoft.com/office/drawing/2014/main" xmlns="" id="{3AE5769E-2E28-CF46-940C-51F80165515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740982" y="2723589"/>
            <a:ext cx="1475704" cy="262682"/>
          </a:xfrm>
        </p:spPr>
        <p:txBody>
          <a:bodyPr>
            <a:noAutofit/>
          </a:bodyPr>
          <a:lstStyle>
            <a:lvl1pPr marL="0" indent="0" algn="ctr">
              <a:buNone/>
              <a:defRPr sz="1800">
                <a:solidFill>
                  <a:srgbClr val="0E1326"/>
                </a:solidFill>
              </a:defRPr>
            </a:lvl1pPr>
          </a:lstStyle>
          <a:p>
            <a:pPr lvl="0"/>
            <a:r>
              <a:rPr lang="en-US" dirty="0"/>
              <a:t>ELEMENT</a:t>
            </a:r>
          </a:p>
        </p:txBody>
      </p:sp>
      <p:sp>
        <p:nvSpPr>
          <p:cNvPr id="20" name="Marcador de Posição do Texto 11">
            <a:extLst>
              <a:ext uri="{FF2B5EF4-FFF2-40B4-BE49-F238E27FC236}">
                <a16:creationId xmlns:a16="http://schemas.microsoft.com/office/drawing/2014/main" xmlns="" id="{595385ED-9082-E045-A7B6-8893C67B475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514579" y="3111811"/>
            <a:ext cx="1475704" cy="945062"/>
          </a:xfrm>
        </p:spPr>
        <p:txBody>
          <a:bodyPr>
            <a:normAutofit/>
          </a:bodyPr>
          <a:lstStyle>
            <a:lvl1pPr marL="0" indent="0" algn="ctr">
              <a:buNone/>
              <a:defRPr sz="1050">
                <a:solidFill>
                  <a:schemeClr val="tx1"/>
                </a:solidFill>
              </a:defRPr>
            </a:lvl1pPr>
          </a:lstStyle>
          <a:p>
            <a:pPr lvl="0"/>
            <a:r>
              <a:rPr lang="pt-PT"/>
              <a:t>Editar os estilos de texto do Modelo Global</a:t>
            </a:r>
          </a:p>
        </p:txBody>
      </p:sp>
      <p:sp>
        <p:nvSpPr>
          <p:cNvPr id="21" name="Marcador de Posição do Texto 11">
            <a:extLst>
              <a:ext uri="{FF2B5EF4-FFF2-40B4-BE49-F238E27FC236}">
                <a16:creationId xmlns:a16="http://schemas.microsoft.com/office/drawing/2014/main" xmlns="" id="{AC66392D-FC98-474F-B39F-D15F5151AD7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514579" y="2723589"/>
            <a:ext cx="1475704" cy="262682"/>
          </a:xfrm>
        </p:spPr>
        <p:txBody>
          <a:bodyPr>
            <a:noAutofit/>
          </a:bodyPr>
          <a:lstStyle>
            <a:lvl1pPr marL="0" indent="0" algn="ctr">
              <a:buNone/>
              <a:defRPr sz="1800">
                <a:solidFill>
                  <a:srgbClr val="0E1326"/>
                </a:solidFill>
              </a:defRPr>
            </a:lvl1pPr>
          </a:lstStyle>
          <a:p>
            <a:pPr lvl="0"/>
            <a:r>
              <a:rPr lang="en-US" dirty="0"/>
              <a:t>ELEMENT</a:t>
            </a:r>
          </a:p>
        </p:txBody>
      </p:sp>
      <p:sp>
        <p:nvSpPr>
          <p:cNvPr id="23" name="Título 1">
            <a:extLst>
              <a:ext uri="{FF2B5EF4-FFF2-40B4-BE49-F238E27FC236}">
                <a16:creationId xmlns:a16="http://schemas.microsoft.com/office/drawing/2014/main" xmlns="" id="{C18D4B0B-DCD3-A947-80E8-99D37257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602" y="151806"/>
            <a:ext cx="8534798" cy="421481"/>
          </a:xfrm>
        </p:spPr>
        <p:txBody>
          <a:bodyPr/>
          <a:lstStyle>
            <a:lvl1pPr marL="342900" indent="-342900">
              <a:buClr>
                <a:srgbClr val="F0461E"/>
              </a:buClr>
              <a:buSzPct val="180000"/>
              <a:buFont typeface="+mj-lt"/>
              <a:buAutoNum type="arabicPeriod"/>
              <a:defRPr sz="1650" b="1"/>
            </a:lvl1pPr>
          </a:lstStyle>
          <a:p>
            <a:r>
              <a:rPr lang="pt-PT" dirty="0"/>
              <a:t>Clique para editar o estilo</a:t>
            </a:r>
          </a:p>
        </p:txBody>
      </p:sp>
      <p:sp>
        <p:nvSpPr>
          <p:cNvPr id="24" name="Marcador de Posição do Texto 11">
            <a:extLst>
              <a:ext uri="{FF2B5EF4-FFF2-40B4-BE49-F238E27FC236}">
                <a16:creationId xmlns:a16="http://schemas.microsoft.com/office/drawing/2014/main" xmlns="" id="{83185E14-9B28-1144-8582-7A0FE49B15E2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04602" y="600574"/>
            <a:ext cx="8534798" cy="378619"/>
          </a:xfrm>
        </p:spPr>
        <p:txBody>
          <a:bodyPr/>
          <a:lstStyle>
            <a:lvl1pPr marL="0" indent="0">
              <a:buNone/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pt-PT"/>
              <a:t>Editar os estilos de texto do Modelo Global</a:t>
            </a:r>
          </a:p>
        </p:txBody>
      </p:sp>
      <p:sp>
        <p:nvSpPr>
          <p:cNvPr id="28" name="Marcador de Posição do Número do Diapositivo 5">
            <a:extLst>
              <a:ext uri="{FF2B5EF4-FFF2-40B4-BE49-F238E27FC236}">
                <a16:creationId xmlns:a16="http://schemas.microsoft.com/office/drawing/2014/main" xmlns="" id="{2E52888A-9355-BF4D-9F44-31B2B1DFC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34085" y="4859573"/>
            <a:ext cx="458395" cy="197100"/>
          </a:xfrm>
        </p:spPr>
        <p:txBody>
          <a:bodyPr/>
          <a:lstStyle>
            <a:lvl1pPr algn="r">
              <a:defRPr sz="825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1FAFB840-76CE-41EF-B747-2BE4D5F08FE3}" type="slidenum">
              <a:rPr lang="pt-PT" smtClean="0"/>
              <a:pPr>
                <a:defRPr/>
              </a:pPr>
              <a:t>‹nº›</a:t>
            </a:fld>
            <a:endParaRPr lang="pt-PT" dirty="0"/>
          </a:p>
        </p:txBody>
      </p:sp>
      <p:sp>
        <p:nvSpPr>
          <p:cNvPr id="27" name="Marcador de Posição de Conteúdo 22">
            <a:extLst>
              <a:ext uri="{FF2B5EF4-FFF2-40B4-BE49-F238E27FC236}">
                <a16:creationId xmlns:a16="http://schemas.microsoft.com/office/drawing/2014/main" xmlns="" id="{254DB32E-5C32-A844-8F40-7A1D67E8638B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1163919" y="1733952"/>
            <a:ext cx="1526456" cy="945063"/>
          </a:xfrm>
        </p:spPr>
        <p:txBody>
          <a:bodyPr>
            <a:normAutofit/>
          </a:bodyPr>
          <a:lstStyle>
            <a:lvl1pPr marL="0" indent="0">
              <a:buNone/>
              <a:defRPr lang="pt-PT" sz="900" b="0" baseline="0" dirty="0" smtClean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Insert picture or icon</a:t>
            </a:r>
          </a:p>
        </p:txBody>
      </p:sp>
      <p:sp>
        <p:nvSpPr>
          <p:cNvPr id="29" name="Marcador de Posição de Conteúdo 22">
            <a:extLst>
              <a:ext uri="{FF2B5EF4-FFF2-40B4-BE49-F238E27FC236}">
                <a16:creationId xmlns:a16="http://schemas.microsoft.com/office/drawing/2014/main" xmlns="" id="{571083F2-6A96-AD4A-BA7F-3B23CF16F750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2927317" y="1725514"/>
            <a:ext cx="1526456" cy="945063"/>
          </a:xfrm>
        </p:spPr>
        <p:txBody>
          <a:bodyPr>
            <a:normAutofit/>
          </a:bodyPr>
          <a:lstStyle>
            <a:lvl1pPr marL="0" indent="0">
              <a:buNone/>
              <a:defRPr lang="pt-PT" sz="900" b="0" baseline="0" dirty="0" smtClean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Insert picture or icon</a:t>
            </a:r>
          </a:p>
        </p:txBody>
      </p:sp>
      <p:sp>
        <p:nvSpPr>
          <p:cNvPr id="30" name="Marcador de Posição de Conteúdo 22">
            <a:extLst>
              <a:ext uri="{FF2B5EF4-FFF2-40B4-BE49-F238E27FC236}">
                <a16:creationId xmlns:a16="http://schemas.microsoft.com/office/drawing/2014/main" xmlns="" id="{FF2FC1B5-495C-B94E-8FED-DAF9B99EC144}"/>
              </a:ext>
            </a:extLst>
          </p:cNvPr>
          <p:cNvSpPr>
            <a:spLocks noGrp="1"/>
          </p:cNvSpPr>
          <p:nvPr>
            <p:ph sz="quarter" idx="26" hasCustomPrompt="1"/>
          </p:nvPr>
        </p:nvSpPr>
        <p:spPr>
          <a:xfrm>
            <a:off x="4715636" y="1725514"/>
            <a:ext cx="1526456" cy="945063"/>
          </a:xfrm>
        </p:spPr>
        <p:txBody>
          <a:bodyPr>
            <a:normAutofit/>
          </a:bodyPr>
          <a:lstStyle>
            <a:lvl1pPr marL="0" indent="0">
              <a:buNone/>
              <a:defRPr lang="pt-PT" sz="900" b="0" baseline="0" dirty="0" smtClean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Insert picture or icon</a:t>
            </a:r>
          </a:p>
        </p:txBody>
      </p:sp>
      <p:sp>
        <p:nvSpPr>
          <p:cNvPr id="31" name="Marcador de Posição de Conteúdo 22">
            <a:extLst>
              <a:ext uri="{FF2B5EF4-FFF2-40B4-BE49-F238E27FC236}">
                <a16:creationId xmlns:a16="http://schemas.microsoft.com/office/drawing/2014/main" xmlns="" id="{BAA940C8-78D3-B643-92B2-34983FC0C80C}"/>
              </a:ext>
            </a:extLst>
          </p:cNvPr>
          <p:cNvSpPr>
            <a:spLocks noGrp="1"/>
          </p:cNvSpPr>
          <p:nvPr>
            <p:ph sz="quarter" idx="27" hasCustomPrompt="1"/>
          </p:nvPr>
        </p:nvSpPr>
        <p:spPr>
          <a:xfrm>
            <a:off x="6489234" y="1725514"/>
            <a:ext cx="1526456" cy="945063"/>
          </a:xfrm>
        </p:spPr>
        <p:txBody>
          <a:bodyPr>
            <a:normAutofit/>
          </a:bodyPr>
          <a:lstStyle>
            <a:lvl1pPr marL="0" indent="0">
              <a:buNone/>
              <a:defRPr lang="pt-PT" sz="900" b="0" baseline="0" dirty="0" smtClean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Insert picture or icon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B30C6297-15A7-2946-8CC5-1BD9B75B2E6F}"/>
              </a:ext>
            </a:extLst>
          </p:cNvPr>
          <p:cNvSpPr txBox="1"/>
          <p:nvPr userDrawn="1"/>
        </p:nvSpPr>
        <p:spPr>
          <a:xfrm>
            <a:off x="9252520" y="940653"/>
            <a:ext cx="1335812" cy="21929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825" dirty="0" err="1"/>
              <a:t>Inserir</a:t>
            </a:r>
            <a:r>
              <a:rPr lang="en-US" sz="825" dirty="0"/>
              <a:t> </a:t>
            </a:r>
            <a:r>
              <a:rPr lang="en-US" sz="825" dirty="0" err="1"/>
              <a:t>imagem</a:t>
            </a:r>
            <a:r>
              <a:rPr lang="en-US" sz="825" dirty="0"/>
              <a:t> </a:t>
            </a:r>
            <a:r>
              <a:rPr lang="en-US" sz="825" dirty="0" err="1"/>
              <a:t>ou</a:t>
            </a:r>
            <a:r>
              <a:rPr lang="en-US" sz="825" dirty="0"/>
              <a:t> icon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9B57762-8A84-8B9B-4170-49EB68EF74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14" t="44400" r="27610" b="45800"/>
          <a:stretch/>
        </p:blipFill>
        <p:spPr>
          <a:xfrm>
            <a:off x="35496" y="4876006"/>
            <a:ext cx="1228328" cy="220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18905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ítulo 1">
            <a:extLst>
              <a:ext uri="{FF2B5EF4-FFF2-40B4-BE49-F238E27FC236}">
                <a16:creationId xmlns:a16="http://schemas.microsoft.com/office/drawing/2014/main" xmlns="" id="{B2944CBE-6FA5-764C-A5AC-B20DBCD532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3272" y="2160895"/>
            <a:ext cx="7650813" cy="950915"/>
          </a:xfrm>
        </p:spPr>
        <p:txBody>
          <a:bodyPr/>
          <a:lstStyle>
            <a:lvl1pPr marL="0" indent="0" algn="ctr">
              <a:buClr>
                <a:schemeClr val="accent2"/>
              </a:buClr>
              <a:buSzPct val="180000"/>
              <a:buFont typeface="+mj-lt"/>
              <a:buNone/>
              <a:defRPr sz="1200" b="1">
                <a:solidFill>
                  <a:srgbClr val="4E4E4E"/>
                </a:solidFill>
              </a:defRPr>
            </a:lvl1pPr>
          </a:lstStyle>
          <a:p>
            <a:r>
              <a:rPr lang="en-US" dirty="0"/>
              <a:t>Click to edit quote</a:t>
            </a:r>
            <a:endParaRPr lang="pt-PT" dirty="0"/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xmlns="" id="{3B854899-288E-B644-A2EB-CEB2570DB735}"/>
              </a:ext>
            </a:extLst>
          </p:cNvPr>
          <p:cNvSpPr txBox="1">
            <a:spLocks/>
          </p:cNvSpPr>
          <p:nvPr userDrawn="1"/>
        </p:nvSpPr>
        <p:spPr bwMode="auto">
          <a:xfrm>
            <a:off x="445369" y="1761661"/>
            <a:ext cx="507474" cy="7027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>
            <a:lvl1pPr marL="0" indent="0" algn="ctr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2"/>
              </a:buClr>
              <a:buSzPct val="180000"/>
              <a:buFont typeface="+mj-lt"/>
              <a:buNone/>
              <a:defRPr sz="1600" b="1" kern="1200">
                <a:solidFill>
                  <a:srgbClr val="4E4E4E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60" b="1">
                <a:solidFill>
                  <a:schemeClr val="tx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60" b="1">
                <a:solidFill>
                  <a:schemeClr val="tx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60" b="1">
                <a:solidFill>
                  <a:schemeClr val="tx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60" b="1">
                <a:solidFill>
                  <a:schemeClr val="tx1"/>
                </a:solidFill>
                <a:latin typeface="Arial" charset="0"/>
              </a:defRPr>
            </a:lvl5pPr>
            <a:lvl6pPr marL="465841" algn="l" rtl="0" eaLnBrk="1" fontAlgn="base" hangingPunct="1">
              <a:spcBef>
                <a:spcPct val="0"/>
              </a:spcBef>
              <a:spcAft>
                <a:spcPct val="0"/>
              </a:spcAft>
              <a:defRPr sz="3260" b="1">
                <a:solidFill>
                  <a:schemeClr val="tx1"/>
                </a:solidFill>
                <a:latin typeface="Arial" charset="0"/>
              </a:defRPr>
            </a:lvl6pPr>
            <a:lvl7pPr marL="931682" algn="l" rtl="0" eaLnBrk="1" fontAlgn="base" hangingPunct="1">
              <a:spcBef>
                <a:spcPct val="0"/>
              </a:spcBef>
              <a:spcAft>
                <a:spcPct val="0"/>
              </a:spcAft>
              <a:defRPr sz="3260" b="1">
                <a:solidFill>
                  <a:schemeClr val="tx1"/>
                </a:solidFill>
                <a:latin typeface="Arial" charset="0"/>
              </a:defRPr>
            </a:lvl7pPr>
            <a:lvl8pPr marL="1397523" algn="l" rtl="0" eaLnBrk="1" fontAlgn="base" hangingPunct="1">
              <a:spcBef>
                <a:spcPct val="0"/>
              </a:spcBef>
              <a:spcAft>
                <a:spcPct val="0"/>
              </a:spcAft>
              <a:defRPr sz="3260" b="1">
                <a:solidFill>
                  <a:schemeClr val="tx1"/>
                </a:solidFill>
                <a:latin typeface="Arial" charset="0"/>
              </a:defRPr>
            </a:lvl8pPr>
            <a:lvl9pPr marL="1863364" algn="l" rtl="0" eaLnBrk="1" fontAlgn="base" hangingPunct="1">
              <a:spcBef>
                <a:spcPct val="0"/>
              </a:spcBef>
              <a:spcAft>
                <a:spcPct val="0"/>
              </a:spcAft>
              <a:defRPr sz="3260" b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5625" dirty="0">
                <a:solidFill>
                  <a:srgbClr val="A0280A"/>
                </a:solidFill>
              </a:rPr>
              <a:t>“</a:t>
            </a:r>
            <a:endParaRPr lang="pt-PT" sz="5625" dirty="0">
              <a:solidFill>
                <a:srgbClr val="A0280A"/>
              </a:solidFill>
            </a:endParaRPr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xmlns="" id="{7E541F6D-78F1-B642-A70C-D0D706E751F0}"/>
              </a:ext>
            </a:extLst>
          </p:cNvPr>
          <p:cNvSpPr txBox="1">
            <a:spLocks/>
          </p:cNvSpPr>
          <p:nvPr userDrawn="1"/>
        </p:nvSpPr>
        <p:spPr bwMode="auto">
          <a:xfrm>
            <a:off x="8393162" y="3152685"/>
            <a:ext cx="507474" cy="7027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>
            <a:lvl1pPr marL="0" indent="0" algn="ctr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2"/>
              </a:buClr>
              <a:buSzPct val="180000"/>
              <a:buFont typeface="+mj-lt"/>
              <a:buNone/>
              <a:defRPr sz="1600" b="1" kern="1200">
                <a:solidFill>
                  <a:srgbClr val="4E4E4E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60" b="1">
                <a:solidFill>
                  <a:schemeClr val="tx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60" b="1">
                <a:solidFill>
                  <a:schemeClr val="tx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60" b="1">
                <a:solidFill>
                  <a:schemeClr val="tx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60" b="1">
                <a:solidFill>
                  <a:schemeClr val="tx1"/>
                </a:solidFill>
                <a:latin typeface="Arial" charset="0"/>
              </a:defRPr>
            </a:lvl5pPr>
            <a:lvl6pPr marL="465841" algn="l" rtl="0" eaLnBrk="1" fontAlgn="base" hangingPunct="1">
              <a:spcBef>
                <a:spcPct val="0"/>
              </a:spcBef>
              <a:spcAft>
                <a:spcPct val="0"/>
              </a:spcAft>
              <a:defRPr sz="3260" b="1">
                <a:solidFill>
                  <a:schemeClr val="tx1"/>
                </a:solidFill>
                <a:latin typeface="Arial" charset="0"/>
              </a:defRPr>
            </a:lvl6pPr>
            <a:lvl7pPr marL="931682" algn="l" rtl="0" eaLnBrk="1" fontAlgn="base" hangingPunct="1">
              <a:spcBef>
                <a:spcPct val="0"/>
              </a:spcBef>
              <a:spcAft>
                <a:spcPct val="0"/>
              </a:spcAft>
              <a:defRPr sz="3260" b="1">
                <a:solidFill>
                  <a:schemeClr val="tx1"/>
                </a:solidFill>
                <a:latin typeface="Arial" charset="0"/>
              </a:defRPr>
            </a:lvl7pPr>
            <a:lvl8pPr marL="1397523" algn="l" rtl="0" eaLnBrk="1" fontAlgn="base" hangingPunct="1">
              <a:spcBef>
                <a:spcPct val="0"/>
              </a:spcBef>
              <a:spcAft>
                <a:spcPct val="0"/>
              </a:spcAft>
              <a:defRPr sz="3260" b="1">
                <a:solidFill>
                  <a:schemeClr val="tx1"/>
                </a:solidFill>
                <a:latin typeface="Arial" charset="0"/>
              </a:defRPr>
            </a:lvl8pPr>
            <a:lvl9pPr marL="1863364" algn="l" rtl="0" eaLnBrk="1" fontAlgn="base" hangingPunct="1">
              <a:spcBef>
                <a:spcPct val="0"/>
              </a:spcBef>
              <a:spcAft>
                <a:spcPct val="0"/>
              </a:spcAft>
              <a:defRPr sz="3260" b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5625" dirty="0">
                <a:solidFill>
                  <a:srgbClr val="A0280A"/>
                </a:solidFill>
              </a:rPr>
              <a:t>”</a:t>
            </a:r>
            <a:endParaRPr lang="pt-PT" sz="5625" dirty="0">
              <a:solidFill>
                <a:srgbClr val="A0280A"/>
              </a:solidFill>
            </a:endParaRPr>
          </a:p>
        </p:txBody>
      </p:sp>
      <p:sp>
        <p:nvSpPr>
          <p:cNvPr id="17" name="Marcador de Posição do Número do Diapositivo 5">
            <a:extLst>
              <a:ext uri="{FF2B5EF4-FFF2-40B4-BE49-F238E27FC236}">
                <a16:creationId xmlns:a16="http://schemas.microsoft.com/office/drawing/2014/main" xmlns="" id="{4814D583-03CB-2544-982B-389A4E1884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34085" y="4859573"/>
            <a:ext cx="458395" cy="197100"/>
          </a:xfrm>
        </p:spPr>
        <p:txBody>
          <a:bodyPr/>
          <a:lstStyle>
            <a:lvl1pPr algn="r">
              <a:defRPr sz="825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1FAFB840-76CE-41EF-B747-2BE4D5F08FE3}" type="slidenum">
              <a:rPr lang="pt-PT" smtClean="0"/>
              <a:pPr>
                <a:defRPr/>
              </a:pPr>
              <a:t>‹nº›</a:t>
            </a:fld>
            <a:endParaRPr lang="pt-PT" dirty="0"/>
          </a:p>
        </p:txBody>
      </p:sp>
      <p:sp>
        <p:nvSpPr>
          <p:cNvPr id="11" name="Marcador de Posição do Texto 11">
            <a:extLst>
              <a:ext uri="{FF2B5EF4-FFF2-40B4-BE49-F238E27FC236}">
                <a16:creationId xmlns:a16="http://schemas.microsoft.com/office/drawing/2014/main" xmlns="" id="{372685EF-2170-9F43-8225-3BE422974EC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074822" y="1782276"/>
            <a:ext cx="7067711" cy="378619"/>
          </a:xfrm>
        </p:spPr>
        <p:txBody>
          <a:bodyPr anchor="ctr">
            <a:normAutofit/>
          </a:bodyPr>
          <a:lstStyle>
            <a:lvl1pPr marL="0" indent="0" algn="ctr">
              <a:buNone/>
              <a:defRPr sz="105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7BEBCDCE-7654-BC43-6949-2E92982DB20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14" t="44400" r="27610" b="45800"/>
          <a:stretch/>
        </p:blipFill>
        <p:spPr>
          <a:xfrm>
            <a:off x="35496" y="4876006"/>
            <a:ext cx="1228328" cy="220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8848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squema Personalizado">
    <p:bg>
      <p:bgPr>
        <a:solidFill>
          <a:srgbClr val="0F14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3">
            <a:extLst>
              <a:ext uri="{FF2B5EF4-FFF2-40B4-BE49-F238E27FC236}">
                <a16:creationId xmlns:a16="http://schemas.microsoft.com/office/drawing/2014/main" xmlns="" id="{C3C6BF40-4C05-E248-ADF8-30AA2F54C46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6050" y="4461960"/>
            <a:ext cx="1354559" cy="281670"/>
          </a:xfrm>
        </p:spPr>
        <p:txBody>
          <a:bodyPr>
            <a:normAutofit/>
          </a:bodyPr>
          <a:lstStyle>
            <a:lvl1pPr marL="0" indent="0">
              <a:buNone/>
              <a:defRPr sz="1350" b="0">
                <a:solidFill>
                  <a:schemeClr val="bg1"/>
                </a:solidFill>
                <a:latin typeface="Trebuchet MS" panose="020B0703020202090204" pitchFamily="34" charset="0"/>
              </a:defRPr>
            </a:lvl1pPr>
          </a:lstStyle>
          <a:p>
            <a:pPr lvl="0"/>
            <a:r>
              <a:rPr lang="en-US" dirty="0"/>
              <a:t>00/00/0000</a:t>
            </a:r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xmlns="" id="{CF5984E1-B0F9-E840-8B2A-8225ADA420A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6051" y="3415660"/>
            <a:ext cx="7314619" cy="431876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bg1"/>
                </a:solidFill>
                <a:latin typeface="Arial Nova" panose="020B0504020202020204" pitchFamily="34" charset="0"/>
              </a:defRPr>
            </a:lvl1pPr>
          </a:lstStyle>
          <a:p>
            <a:pPr lvl="0"/>
            <a:r>
              <a:rPr lang="en-US" noProof="1"/>
              <a:t>Título da Apresentação</a:t>
            </a:r>
          </a:p>
        </p:txBody>
      </p:sp>
      <p:sp>
        <p:nvSpPr>
          <p:cNvPr id="11" name="Text Placeholder 13">
            <a:extLst>
              <a:ext uri="{FF2B5EF4-FFF2-40B4-BE49-F238E27FC236}">
                <a16:creationId xmlns:a16="http://schemas.microsoft.com/office/drawing/2014/main" xmlns="" id="{0E1524BD-93A8-0B43-A95B-7F4DC6AA2C6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76051" y="3883250"/>
            <a:ext cx="7314619" cy="200669"/>
          </a:xfrm>
        </p:spPr>
        <p:txBody>
          <a:bodyPr>
            <a:noAutofit/>
          </a:bodyPr>
          <a:lstStyle>
            <a:lvl1pPr marL="0" indent="0">
              <a:buNone/>
              <a:defRPr sz="1350" b="0">
                <a:solidFill>
                  <a:srgbClr val="F0461E"/>
                </a:solidFill>
                <a:latin typeface="Arial Nova" panose="020B0504020202020204" pitchFamily="34" charset="0"/>
              </a:defRPr>
            </a:lvl1pPr>
          </a:lstStyle>
          <a:p>
            <a:pPr lvl="0"/>
            <a:r>
              <a:rPr lang="en-US" noProof="1"/>
              <a:t>Título da Apresentação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65EE9817-7278-4183-9C76-28512856761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67494"/>
            <a:ext cx="3456384" cy="1873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07856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o fundo escuro">
    <p:bg>
      <p:bgPr>
        <a:solidFill>
          <a:srgbClr val="0F14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04602" y="151806"/>
            <a:ext cx="8534798" cy="421481"/>
          </a:xfrm>
        </p:spPr>
        <p:txBody>
          <a:bodyPr/>
          <a:lstStyle>
            <a:lvl1pPr marL="342900" indent="-342900">
              <a:buClr>
                <a:srgbClr val="F0461E"/>
              </a:buClr>
              <a:buSzPct val="180000"/>
              <a:buFont typeface="+mj-lt"/>
              <a:buAutoNum type="arabicPeriod"/>
              <a:defRPr sz="1650" b="1"/>
            </a:lvl1pPr>
          </a:lstStyle>
          <a:p>
            <a:r>
              <a:rPr lang="pt-PT" dirty="0"/>
              <a:t>Clique para editar o estilo</a:t>
            </a:r>
          </a:p>
        </p:txBody>
      </p:sp>
      <p:sp>
        <p:nvSpPr>
          <p:cNvPr id="12" name="Marcador de Posição do Texto 11"/>
          <p:cNvSpPr>
            <a:spLocks noGrp="1"/>
          </p:cNvSpPr>
          <p:nvPr>
            <p:ph type="body" sz="quarter" idx="13"/>
          </p:nvPr>
        </p:nvSpPr>
        <p:spPr>
          <a:xfrm>
            <a:off x="304602" y="600574"/>
            <a:ext cx="8534798" cy="378619"/>
          </a:xfrm>
        </p:spPr>
        <p:txBody>
          <a:bodyPr/>
          <a:lstStyle>
            <a:lvl1pPr marL="0" indent="0">
              <a:buNone/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pt-PT" dirty="0"/>
              <a:t>Editar os estilos de texto do Modelo Global</a:t>
            </a:r>
          </a:p>
        </p:txBody>
      </p:sp>
      <p:sp>
        <p:nvSpPr>
          <p:cNvPr id="18" name="Marcador de Posição do Texto 17"/>
          <p:cNvSpPr>
            <a:spLocks noGrp="1"/>
          </p:cNvSpPr>
          <p:nvPr>
            <p:ph type="body" sz="quarter" idx="14"/>
          </p:nvPr>
        </p:nvSpPr>
        <p:spPr>
          <a:xfrm>
            <a:off x="304602" y="1006481"/>
            <a:ext cx="8534798" cy="3509562"/>
          </a:xfrm>
        </p:spPr>
        <p:txBody>
          <a:bodyPr numCol="2" spcCol="900000">
            <a:normAutofit/>
          </a:bodyPr>
          <a:lstStyle>
            <a:lvl1pPr marL="0" indent="0">
              <a:buNone/>
              <a:defRPr lang="pt-PT" sz="900" b="0" dirty="0" smtClean="0">
                <a:solidFill>
                  <a:schemeClr val="tx1"/>
                </a:solidFill>
              </a:defRPr>
            </a:lvl1pPr>
            <a:lvl2pPr marL="349381" indent="0">
              <a:buNone/>
              <a:defRPr lang="pt-PT" sz="917" dirty="0" smtClean="0">
                <a:solidFill>
                  <a:schemeClr val="tx1"/>
                </a:solidFill>
              </a:defRPr>
            </a:lvl2pPr>
            <a:lvl3pPr marL="718172" indent="0">
              <a:buNone/>
              <a:defRPr lang="pt-PT" sz="917" dirty="0" smtClean="0">
                <a:solidFill>
                  <a:schemeClr val="tx1"/>
                </a:solidFill>
              </a:defRPr>
            </a:lvl3pPr>
            <a:lvl4pPr marL="1048142" indent="0">
              <a:buNone/>
              <a:defRPr lang="pt-PT" sz="917" dirty="0" smtClean="0">
                <a:solidFill>
                  <a:schemeClr val="tx1"/>
                </a:solidFill>
              </a:defRPr>
            </a:lvl4pPr>
            <a:lvl5pPr marL="1397523" indent="0">
              <a:buNone/>
              <a:defRPr lang="pt-PT" sz="917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pt-PT" dirty="0"/>
              <a:t>Editar os estilos de texto do Modelo Global</a:t>
            </a:r>
          </a:p>
        </p:txBody>
      </p:sp>
      <p:sp>
        <p:nvSpPr>
          <p:cNvPr id="10" name="Marcador de Posição do Número do Diapositivo 5">
            <a:extLst>
              <a:ext uri="{FF2B5EF4-FFF2-40B4-BE49-F238E27FC236}">
                <a16:creationId xmlns:a16="http://schemas.microsoft.com/office/drawing/2014/main" xmlns="" id="{0A3EB7FD-1031-B343-8D7C-D32366CE00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34085" y="4859573"/>
            <a:ext cx="458395" cy="197100"/>
          </a:xfrm>
        </p:spPr>
        <p:txBody>
          <a:bodyPr/>
          <a:lstStyle>
            <a:lvl1pPr algn="r">
              <a:defRPr sz="825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1FAFB840-76CE-41EF-B747-2BE4D5F08FE3}" type="slidenum">
              <a:rPr lang="pt-PT" smtClean="0"/>
              <a:pPr>
                <a:defRPr/>
              </a:pPr>
              <a:t>‹nº›</a:t>
            </a:fld>
            <a:endParaRPr lang="pt-PT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DB88CB3-EC8A-CDDB-BA3A-ACADE4BBF1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30" t="44508" r="28292" b="46568"/>
          <a:stretch/>
        </p:blipFill>
        <p:spPr>
          <a:xfrm>
            <a:off x="48022" y="4876006"/>
            <a:ext cx="1215802" cy="206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5951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o com imagens">
    <p:bg>
      <p:bgPr>
        <a:solidFill>
          <a:srgbClr val="0D14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Marcador de Posição de Conteúdo 22"/>
          <p:cNvSpPr>
            <a:spLocks noGrp="1"/>
          </p:cNvSpPr>
          <p:nvPr>
            <p:ph sz="quarter" idx="16"/>
          </p:nvPr>
        </p:nvSpPr>
        <p:spPr>
          <a:xfrm>
            <a:off x="304602" y="1007100"/>
            <a:ext cx="4932088" cy="3724890"/>
          </a:xfrm>
        </p:spPr>
        <p:txBody>
          <a:bodyPr>
            <a:normAutofit/>
          </a:bodyPr>
          <a:lstStyle>
            <a:lvl1pPr marL="0" indent="0">
              <a:buNone/>
              <a:defRPr lang="pt-PT" sz="900" b="0" baseline="0" dirty="0" smtClean="0">
                <a:solidFill>
                  <a:schemeClr val="bg1"/>
                </a:solidFill>
              </a:defRPr>
            </a:lvl1pPr>
          </a:lstStyle>
          <a:p>
            <a:pPr lvl="0"/>
            <a:r>
              <a:rPr lang="pt-PT"/>
              <a:t>Editar os estilos de texto do Modelo Global</a:t>
            </a:r>
          </a:p>
        </p:txBody>
      </p:sp>
      <p:sp>
        <p:nvSpPr>
          <p:cNvPr id="16" name="Marcador de Posição de Conteúdo 22"/>
          <p:cNvSpPr>
            <a:spLocks noGrp="1"/>
          </p:cNvSpPr>
          <p:nvPr>
            <p:ph sz="quarter" idx="19"/>
          </p:nvPr>
        </p:nvSpPr>
        <p:spPr>
          <a:xfrm>
            <a:off x="5436096" y="0"/>
            <a:ext cx="3707904" cy="4731990"/>
          </a:xfrm>
        </p:spPr>
        <p:txBody>
          <a:bodyPr/>
          <a:lstStyle>
            <a:lvl1pPr marL="0" indent="0">
              <a:buNone/>
              <a:defRPr lang="pt-PT" sz="917" b="0" baseline="0" dirty="0" smtClean="0">
                <a:solidFill>
                  <a:schemeClr val="tx1"/>
                </a:solidFill>
              </a:defRPr>
            </a:lvl1pPr>
          </a:lstStyle>
          <a:p>
            <a:pPr lvl="0"/>
            <a:r>
              <a:rPr lang="pt-PT"/>
              <a:t>Editar os estilos de texto do Modelo Global</a:t>
            </a:r>
          </a:p>
        </p:txBody>
      </p:sp>
      <p:sp>
        <p:nvSpPr>
          <p:cNvPr id="25" name="Título 1">
            <a:extLst>
              <a:ext uri="{FF2B5EF4-FFF2-40B4-BE49-F238E27FC236}">
                <a16:creationId xmlns:a16="http://schemas.microsoft.com/office/drawing/2014/main" xmlns="" id="{E82D8952-94DE-5C4E-8542-7CA2A0B4FF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602" y="151805"/>
            <a:ext cx="4932088" cy="827885"/>
          </a:xfrm>
        </p:spPr>
        <p:txBody>
          <a:bodyPr tIns="108000" anchor="t"/>
          <a:lstStyle>
            <a:lvl1pPr marL="342900" indent="-342900">
              <a:buClr>
                <a:schemeClr val="bg1"/>
              </a:buClr>
              <a:buSzPct val="180000"/>
              <a:buFont typeface="+mj-lt"/>
              <a:buAutoNum type="arabicPeriod"/>
              <a:defRPr sz="165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pt-PT" dirty="0"/>
          </a:p>
        </p:txBody>
      </p:sp>
      <p:sp>
        <p:nvSpPr>
          <p:cNvPr id="15" name="Marcador de Posição do Número do Diapositivo 5">
            <a:extLst>
              <a:ext uri="{FF2B5EF4-FFF2-40B4-BE49-F238E27FC236}">
                <a16:creationId xmlns:a16="http://schemas.microsoft.com/office/drawing/2014/main" xmlns="" id="{40572E07-05F5-C148-B9B9-1A1D4C31ED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34085" y="4859573"/>
            <a:ext cx="458395" cy="197100"/>
          </a:xfrm>
        </p:spPr>
        <p:txBody>
          <a:bodyPr/>
          <a:lstStyle>
            <a:lvl1pPr algn="r">
              <a:defRPr sz="825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1FAFB840-76CE-41EF-B747-2BE4D5F08FE3}" type="slidenum">
              <a:rPr lang="pt-PT" smtClean="0"/>
              <a:pPr>
                <a:defRPr/>
              </a:pPr>
              <a:t>‹nº›</a:t>
            </a:fld>
            <a:endParaRPr lang="pt-PT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FEDB9CF-836A-6E63-4AF3-FC8DEBB183D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30" t="44508" r="28292" b="46568"/>
          <a:stretch/>
        </p:blipFill>
        <p:spPr>
          <a:xfrm>
            <a:off x="48022" y="4876006"/>
            <a:ext cx="1215802" cy="206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09691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racapa">
    <p:bg>
      <p:bgPr>
        <a:solidFill>
          <a:srgbClr val="0E13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>
            <a:spLocks noChangeArrowheads="1"/>
          </p:cNvSpPr>
          <p:nvPr/>
        </p:nvSpPr>
        <p:spPr bwMode="auto">
          <a:xfrm>
            <a:off x="304601" y="4569972"/>
            <a:ext cx="2777244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pt-PT" sz="1050" b="1" noProof="1">
                <a:solidFill>
                  <a:schemeClr val="bg1"/>
                </a:solidFill>
              </a:rPr>
              <a:t>www.sibs.com</a:t>
            </a:r>
          </a:p>
        </p:txBody>
      </p:sp>
      <p:sp>
        <p:nvSpPr>
          <p:cNvPr id="6" name="CaixaDeTexto 4">
            <a:extLst>
              <a:ext uri="{FF2B5EF4-FFF2-40B4-BE49-F238E27FC236}">
                <a16:creationId xmlns:a16="http://schemas.microsoft.com/office/drawing/2014/main" xmlns="" id="{052DD02C-3C1C-7844-B779-79898296543E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5369627" y="4385306"/>
            <a:ext cx="3469772" cy="438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pt" sz="750" b="0" i="0" kern="1200" dirty="0">
                <a:solidFill>
                  <a:schemeClr val="bg1">
                    <a:lumMod val="75000"/>
                  </a:schemeClr>
                </a:solidFill>
                <a:effectLst/>
                <a:latin typeface="Trebuchet MS" panose="020B0703020202090204" pitchFamily="34" charset="0"/>
                <a:ea typeface="+mn-ea"/>
                <a:cs typeface="Arial" charset="0"/>
              </a:rPr>
              <a:t>A informação contida neste documento é propriedade da SIBS e não pode ser duplicada, publicada ou fornecida total ou parcialmente a terceiros sem o prévio consentimento da SIBS.</a:t>
            </a:r>
            <a:endParaRPr lang="pt-PT" sz="750" b="0" dirty="0">
              <a:solidFill>
                <a:schemeClr val="bg1">
                  <a:lumMod val="75000"/>
                </a:schemeClr>
              </a:solidFill>
              <a:latin typeface="Trebuchet MS" panose="020B0703020202090204" pitchFamily="34" charset="0"/>
            </a:endParaRPr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xmlns="" id="{919F2B67-A984-47AF-815A-AD5EA36F72E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343590" y="1059582"/>
            <a:ext cx="4756979" cy="2675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8579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ontracap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82C4B21A-AC19-658F-4D36-E81C22DA98C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CaixaDeTexto 4"/>
          <p:cNvSpPr txBox="1">
            <a:spLocks noChangeArrowheads="1"/>
          </p:cNvSpPr>
          <p:nvPr/>
        </p:nvSpPr>
        <p:spPr bwMode="auto">
          <a:xfrm>
            <a:off x="304601" y="4766106"/>
            <a:ext cx="2777244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pt-PT" sz="1050" b="1" noProof="1">
                <a:solidFill>
                  <a:schemeClr val="bg1"/>
                </a:solidFill>
                <a:latin typeface="Arial Nova" panose="020B0504020202020204" pitchFamily="34" charset="0"/>
              </a:rPr>
              <a:t>www.sibs.com</a:t>
            </a:r>
          </a:p>
        </p:txBody>
      </p:sp>
      <p:sp>
        <p:nvSpPr>
          <p:cNvPr id="6" name="CaixaDeTexto 4">
            <a:extLst>
              <a:ext uri="{FF2B5EF4-FFF2-40B4-BE49-F238E27FC236}">
                <a16:creationId xmlns:a16="http://schemas.microsoft.com/office/drawing/2014/main" xmlns="" id="{052DD02C-3C1C-7844-B779-79898296543E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5369627" y="4581440"/>
            <a:ext cx="3469772" cy="438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pt" sz="750" b="0" i="0" kern="1200" dirty="0">
                <a:solidFill>
                  <a:schemeClr val="bg1">
                    <a:lumMod val="75000"/>
                  </a:schemeClr>
                </a:solidFill>
                <a:effectLst/>
                <a:latin typeface="Arial Nova Light" panose="020B0304020202020204" pitchFamily="34" charset="0"/>
                <a:ea typeface="+mn-ea"/>
                <a:cs typeface="Arial" charset="0"/>
              </a:rPr>
              <a:t>A informação contida neste documento é propriedade da SIBS e não pode ser duplicada, publicada ou fornecida total ou parcialmente a terceiros sem o prévio consentimento da SIBS.</a:t>
            </a:r>
            <a:endParaRPr lang="pt-PT" sz="750" b="0" dirty="0">
              <a:solidFill>
                <a:schemeClr val="bg1">
                  <a:lumMod val="75000"/>
                </a:schemeClr>
              </a:solidFill>
              <a:latin typeface="Arial Nova Light" panose="020B03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A58E4D1E-BF5B-4DF2-9E32-BB1E82EC8F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18000"/>
          </a:blip>
          <a:srcRect l="8344" t="13148" r="8344" b="17172"/>
          <a:stretch/>
        </p:blipFill>
        <p:spPr>
          <a:xfrm>
            <a:off x="1547664" y="1635646"/>
            <a:ext cx="6048672" cy="294579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FAD7FDA-600A-14C8-E07B-7DA01538BF1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84187" y="234250"/>
            <a:ext cx="975445" cy="96934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9EB07B6-1E3E-B8CE-6507-E35CAA3D369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79340" y="267494"/>
            <a:ext cx="2816596" cy="1085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24389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racapa Branca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ixaDeTexto 4">
            <a:extLst>
              <a:ext uri="{FF2B5EF4-FFF2-40B4-BE49-F238E27FC236}">
                <a16:creationId xmlns:a16="http://schemas.microsoft.com/office/drawing/2014/main" xmlns="" id="{C6C19E89-208D-644A-88DA-A0B8AA8F95CA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304601" y="4569972"/>
            <a:ext cx="2777244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pt-PT" sz="1050" b="1" noProof="1">
                <a:solidFill>
                  <a:srgbClr val="F0461E"/>
                </a:solidFill>
                <a:latin typeface="+mn-lt"/>
              </a:rPr>
              <a:t>www.sibs.com</a:t>
            </a:r>
          </a:p>
        </p:txBody>
      </p:sp>
      <p:sp>
        <p:nvSpPr>
          <p:cNvPr id="7" name="CaixaDeTexto 4">
            <a:extLst>
              <a:ext uri="{FF2B5EF4-FFF2-40B4-BE49-F238E27FC236}">
                <a16:creationId xmlns:a16="http://schemas.microsoft.com/office/drawing/2014/main" xmlns="" id="{052DD02C-3C1C-7844-B779-79898296543E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5369627" y="4385306"/>
            <a:ext cx="3469772" cy="438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pt" sz="750" b="0" i="0" kern="1200" dirty="0">
                <a:solidFill>
                  <a:schemeClr val="bg1">
                    <a:lumMod val="75000"/>
                  </a:schemeClr>
                </a:solidFill>
                <a:effectLst/>
                <a:latin typeface="Trebuchet MS" panose="020B0703020202090204" pitchFamily="34" charset="0"/>
                <a:ea typeface="+mn-ea"/>
                <a:cs typeface="Arial" charset="0"/>
              </a:rPr>
              <a:t>A informação contida neste documento é propriedade da SIBS e não pode ser duplicada, publicada ou fornecida total ou parcialmente a terceiros sem o prévio consentimento da SIBS.</a:t>
            </a:r>
            <a:endParaRPr lang="pt-PT" sz="750" b="0" dirty="0">
              <a:solidFill>
                <a:schemeClr val="bg1">
                  <a:lumMod val="75000"/>
                </a:schemeClr>
              </a:solidFill>
              <a:latin typeface="Trebuchet MS" panose="020B0703020202090204" pitchFamily="34" charset="0"/>
            </a:endParaRPr>
          </a:p>
        </p:txBody>
      </p:sp>
      <p:pic>
        <p:nvPicPr>
          <p:cNvPr id="12" name="Graphic 5">
            <a:extLst>
              <a:ext uri="{FF2B5EF4-FFF2-40B4-BE49-F238E27FC236}">
                <a16:creationId xmlns:a16="http://schemas.microsoft.com/office/drawing/2014/main" xmlns="" id="{B3834868-1794-4356-926A-5D6DCE72E44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2372451" y="483518"/>
            <a:ext cx="1284860" cy="995889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xmlns="" id="{295959E4-7AE6-4DA4-9273-76480EFF93D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050" y="267494"/>
            <a:ext cx="1284861" cy="1156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1824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azi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651336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13FB11B-65ED-4716-B671-7762683D33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3BFE297-8307-44AD-A356-1F69767A8B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AB70866-25F0-4D6A-8FEC-E83DAAF036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BFBBE-D2F1-4F6F-944C-9D455B60BF74}" type="datetimeFigureOut">
              <a:rPr lang="pt-PT" smtClean="0"/>
              <a:t>21-11-2022</a:t>
            </a:fld>
            <a:endParaRPr lang="pt-P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09CB708-916B-48EE-9114-59C863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71800" y="4767264"/>
            <a:ext cx="5050772" cy="273844"/>
          </a:xfrm>
        </p:spPr>
        <p:txBody>
          <a:bodyPr/>
          <a:lstStyle/>
          <a:p>
            <a:endParaRPr lang="pt-PT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67EFFB8-262E-F20E-4CEE-6F00F52706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14" t="44400" r="27610" b="45800"/>
          <a:stretch/>
        </p:blipFill>
        <p:spPr>
          <a:xfrm>
            <a:off x="35496" y="4876006"/>
            <a:ext cx="1228328" cy="220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27924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FE8E696D-6C1A-416A-8E89-EEEDF80303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E55E6-84D8-47D1-ADF0-2FBD9ACB50ED}" type="datetimeFigureOut">
              <a:rPr lang="pt-PT" smtClean="0"/>
              <a:t>21-11-2022</a:t>
            </a:fld>
            <a:endParaRPr lang="pt-P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B9D99049-35A1-4FB6-BE5D-377A4E644E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6794BD02-22FE-4883-A47D-7284EDB607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EE5A9-4FF4-4B7A-9429-4C28C6F9267F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7113715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squema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098D1A5-D110-90F9-0AFB-FD8D7892DEF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Text Placeholder 13">
            <a:extLst>
              <a:ext uri="{FF2B5EF4-FFF2-40B4-BE49-F238E27FC236}">
                <a16:creationId xmlns:a16="http://schemas.microsoft.com/office/drawing/2014/main" xmlns="" id="{C3C6BF40-4C05-E248-ADF8-30AA2F54C46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6050" y="4461960"/>
            <a:ext cx="1354559" cy="281670"/>
          </a:xfrm>
        </p:spPr>
        <p:txBody>
          <a:bodyPr>
            <a:normAutofit/>
          </a:bodyPr>
          <a:lstStyle>
            <a:lvl1pPr marL="0" indent="0">
              <a:buNone/>
              <a:defRPr sz="1350" b="0">
                <a:solidFill>
                  <a:schemeClr val="bg1"/>
                </a:solidFill>
                <a:latin typeface="Trebuchet MS" panose="020B0703020202090204" pitchFamily="34" charset="0"/>
              </a:defRPr>
            </a:lvl1pPr>
          </a:lstStyle>
          <a:p>
            <a:pPr lvl="0"/>
            <a:r>
              <a:rPr lang="en-US" dirty="0"/>
              <a:t>00/00/0000</a:t>
            </a:r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xmlns="" id="{CF5984E1-B0F9-E840-8B2A-8225ADA420A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03848" y="3939902"/>
            <a:ext cx="5688632" cy="413341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bg1"/>
                </a:solidFill>
                <a:latin typeface="Arial Nova" panose="020B0504020202020204" pitchFamily="34" charset="0"/>
              </a:defRPr>
            </a:lvl1pPr>
          </a:lstStyle>
          <a:p>
            <a:pPr lvl="0"/>
            <a:r>
              <a:rPr lang="en-US" noProof="1"/>
              <a:t>Título da Apresentação</a:t>
            </a:r>
          </a:p>
        </p:txBody>
      </p:sp>
      <p:sp>
        <p:nvSpPr>
          <p:cNvPr id="11" name="Text Placeholder 13">
            <a:extLst>
              <a:ext uri="{FF2B5EF4-FFF2-40B4-BE49-F238E27FC236}">
                <a16:creationId xmlns:a16="http://schemas.microsoft.com/office/drawing/2014/main" xmlns="" id="{0E1524BD-93A8-0B43-A95B-7F4DC6AA2C6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03848" y="4371950"/>
            <a:ext cx="5184576" cy="413340"/>
          </a:xfrm>
        </p:spPr>
        <p:txBody>
          <a:bodyPr>
            <a:noAutofit/>
          </a:bodyPr>
          <a:lstStyle>
            <a:lvl1pPr marL="0" indent="0">
              <a:buNone/>
              <a:defRPr sz="1350" b="0">
                <a:solidFill>
                  <a:srgbClr val="F0461E"/>
                </a:solidFill>
                <a:latin typeface="Trebuchet MS" panose="020B0703020202090204" pitchFamily="34" charset="0"/>
              </a:defRPr>
            </a:lvl1pPr>
          </a:lstStyle>
          <a:p>
            <a:pPr lvl="0"/>
            <a:r>
              <a:rPr lang="en-US" noProof="1"/>
              <a:t>Título da Apresentação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D5EE1676-3835-4A09-8423-4BA76B994FC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67494"/>
            <a:ext cx="3456384" cy="1873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8948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450927" y="296937"/>
            <a:ext cx="8534798" cy="421481"/>
          </a:xfrm>
        </p:spPr>
        <p:txBody>
          <a:bodyPr/>
          <a:lstStyle>
            <a:lvl1pPr>
              <a:defRPr sz="1650">
                <a:solidFill>
                  <a:srgbClr val="4E4E4E"/>
                </a:solidFill>
              </a:defRPr>
            </a:lvl1pPr>
          </a:lstStyle>
          <a:p>
            <a:r>
              <a:rPr lang="en-US" dirty="0"/>
              <a:t>AGENDA</a:t>
            </a:r>
            <a:endParaRPr lang="pt-PT" dirty="0"/>
          </a:p>
        </p:txBody>
      </p:sp>
      <p:sp>
        <p:nvSpPr>
          <p:cNvPr id="20" name="Marcador de Posição do Texto 19"/>
          <p:cNvSpPr>
            <a:spLocks noGrp="1"/>
          </p:cNvSpPr>
          <p:nvPr>
            <p:ph type="body" sz="quarter" idx="13" hasCustomPrompt="1"/>
          </p:nvPr>
        </p:nvSpPr>
        <p:spPr>
          <a:xfrm>
            <a:off x="450927" y="897564"/>
            <a:ext cx="6773332" cy="2248921"/>
          </a:xfrm>
        </p:spPr>
        <p:txBody>
          <a:bodyPr numCol="1" spcCol="720000">
            <a:normAutofit/>
          </a:bodyPr>
          <a:lstStyle>
            <a:lvl1pPr marL="538163" marR="0" indent="-538163" algn="l" defTabSz="698762" rtl="0" eaLnBrk="1" fontAlgn="auto" latinLnBrk="0" hangingPunct="1">
              <a:lnSpc>
                <a:spcPct val="250000"/>
              </a:lnSpc>
              <a:spcBef>
                <a:spcPct val="20000"/>
              </a:spcBef>
              <a:spcAft>
                <a:spcPts val="0"/>
              </a:spcAft>
              <a:buClr>
                <a:srgbClr val="F0461E"/>
              </a:buClr>
              <a:buSzPct val="320000"/>
              <a:buFont typeface="+mj-lt"/>
              <a:buAutoNum type="arabicPeriod"/>
              <a:tabLst>
                <a:tab pos="174625" algn="l"/>
                <a:tab pos="203200" algn="r"/>
              </a:tabLst>
              <a:defRPr sz="1200">
                <a:solidFill>
                  <a:schemeClr val="tx1"/>
                </a:solidFill>
                <a:latin typeface="Arial Nova" panose="020B0504020202020204" pitchFamily="34" charset="0"/>
              </a:defRPr>
            </a:lvl1pPr>
            <a:lvl2pPr marL="0" indent="0">
              <a:buFontTx/>
              <a:buNone/>
              <a:tabLst>
                <a:tab pos="203806" algn="r"/>
                <a:tab pos="276593" algn="l"/>
              </a:tabLst>
              <a:defRPr sz="1070">
                <a:solidFill>
                  <a:srgbClr val="7E7879"/>
                </a:solidFill>
              </a:defRPr>
            </a:lvl2pPr>
          </a:lstStyle>
          <a:p>
            <a:pPr lvl="0"/>
            <a:r>
              <a:rPr lang="en-US" dirty="0"/>
              <a:t>EDIT MASTER TEXT STYLES</a:t>
            </a:r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  <p:sp>
        <p:nvSpPr>
          <p:cNvPr id="31" name="Marcador de Posição do Número do Diapositivo 5">
            <a:extLst>
              <a:ext uri="{FF2B5EF4-FFF2-40B4-BE49-F238E27FC236}">
                <a16:creationId xmlns:a16="http://schemas.microsoft.com/office/drawing/2014/main" xmlns="" id="{550157CB-CABA-8A4B-96CC-D271E8978B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34085" y="4859573"/>
            <a:ext cx="458395" cy="197100"/>
          </a:xfrm>
        </p:spPr>
        <p:txBody>
          <a:bodyPr/>
          <a:lstStyle>
            <a:lvl1pPr algn="r">
              <a:defRPr sz="825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1FAFB840-76CE-41EF-B747-2BE4D5F08FE3}" type="slidenum">
              <a:rPr lang="pt-PT" smtClean="0"/>
              <a:pPr>
                <a:defRPr/>
              </a:pPr>
              <a:t>‹nº›</a:t>
            </a:fld>
            <a:endParaRPr lang="pt-PT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DF6DFAE-85F7-E49F-A4C9-ADDD08742BD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14" t="44400" r="27610" b="45800"/>
          <a:stretch/>
        </p:blipFill>
        <p:spPr>
          <a:xfrm>
            <a:off x="35496" y="4876006"/>
            <a:ext cx="1228328" cy="220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6736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 xmlns="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Pequena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450927" y="296937"/>
            <a:ext cx="8534798" cy="421481"/>
          </a:xfrm>
        </p:spPr>
        <p:txBody>
          <a:bodyPr/>
          <a:lstStyle>
            <a:lvl1pPr>
              <a:defRPr sz="1650">
                <a:solidFill>
                  <a:srgbClr val="4E4E4E"/>
                </a:solidFill>
              </a:defRPr>
            </a:lvl1pPr>
          </a:lstStyle>
          <a:p>
            <a:r>
              <a:rPr lang="en-US" dirty="0"/>
              <a:t>AGENDA</a:t>
            </a:r>
            <a:endParaRPr lang="pt-PT" dirty="0"/>
          </a:p>
        </p:txBody>
      </p:sp>
      <p:sp>
        <p:nvSpPr>
          <p:cNvPr id="20" name="Marcador de Posição do Texto 19"/>
          <p:cNvSpPr>
            <a:spLocks noGrp="1"/>
          </p:cNvSpPr>
          <p:nvPr>
            <p:ph type="body" sz="quarter" idx="13" hasCustomPrompt="1"/>
          </p:nvPr>
        </p:nvSpPr>
        <p:spPr>
          <a:xfrm>
            <a:off x="450927" y="897564"/>
            <a:ext cx="6773332" cy="2248921"/>
          </a:xfrm>
        </p:spPr>
        <p:txBody>
          <a:bodyPr numCol="1" spcCol="720000">
            <a:normAutofit/>
          </a:bodyPr>
          <a:lstStyle>
            <a:lvl1pPr marL="257175" marR="0" indent="-257175" algn="l" defTabSz="698762" rtl="0" eaLnBrk="1" fontAlgn="auto" latinLnBrk="0" hangingPunct="1">
              <a:lnSpc>
                <a:spcPct val="250000"/>
              </a:lnSpc>
              <a:spcBef>
                <a:spcPct val="20000"/>
              </a:spcBef>
              <a:spcAft>
                <a:spcPts val="0"/>
              </a:spcAft>
              <a:buClr>
                <a:srgbClr val="F0461E"/>
              </a:buClr>
              <a:buSzPct val="100000"/>
              <a:buFont typeface="+mj-lt"/>
              <a:buAutoNum type="arabicPeriod"/>
              <a:tabLst>
                <a:tab pos="203806" algn="r"/>
                <a:tab pos="276593" algn="l"/>
              </a:tabLst>
              <a:defRPr sz="1050">
                <a:solidFill>
                  <a:schemeClr val="tx1"/>
                </a:solidFill>
                <a:latin typeface="Trebuchet MS" panose="020B0703020202090204" pitchFamily="34" charset="0"/>
              </a:defRPr>
            </a:lvl1pPr>
            <a:lvl2pPr marL="0" indent="0">
              <a:buFontTx/>
              <a:buNone/>
              <a:tabLst>
                <a:tab pos="203806" algn="r"/>
                <a:tab pos="276593" algn="l"/>
              </a:tabLst>
              <a:defRPr sz="1070">
                <a:solidFill>
                  <a:srgbClr val="7E7879"/>
                </a:solidFill>
              </a:defRPr>
            </a:lvl2pPr>
          </a:lstStyle>
          <a:p>
            <a:pPr lvl="0"/>
            <a:r>
              <a:rPr lang="en-US" dirty="0"/>
              <a:t>EDIT MASTER TEXT STYLES</a:t>
            </a:r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  <p:sp>
        <p:nvSpPr>
          <p:cNvPr id="31" name="Marcador de Posição do Número do Diapositivo 5">
            <a:extLst>
              <a:ext uri="{FF2B5EF4-FFF2-40B4-BE49-F238E27FC236}">
                <a16:creationId xmlns:a16="http://schemas.microsoft.com/office/drawing/2014/main" xmlns="" id="{550157CB-CABA-8A4B-96CC-D271E8978B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34085" y="4859573"/>
            <a:ext cx="458395" cy="197100"/>
          </a:xfrm>
        </p:spPr>
        <p:txBody>
          <a:bodyPr/>
          <a:lstStyle>
            <a:lvl1pPr algn="r">
              <a:defRPr sz="825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1FAFB840-76CE-41EF-B747-2BE4D5F08FE3}" type="slidenum">
              <a:rPr lang="pt-PT" smtClean="0"/>
              <a:pPr>
                <a:defRPr/>
              </a:pPr>
              <a:t>‹nº›</a:t>
            </a:fld>
            <a:endParaRPr lang="pt-PT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A246C41-9B43-B916-450F-8660C955E83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14" t="44400" r="27610" b="45800"/>
          <a:stretch/>
        </p:blipFill>
        <p:spPr>
          <a:xfrm>
            <a:off x="35496" y="4876006"/>
            <a:ext cx="1228328" cy="220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52820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anc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rcador de Posição do Número do Diapositivo 5">
            <a:extLst>
              <a:ext uri="{FF2B5EF4-FFF2-40B4-BE49-F238E27FC236}">
                <a16:creationId xmlns:a16="http://schemas.microsoft.com/office/drawing/2014/main" xmlns="" id="{8A89AAB9-A680-A648-85F6-BFFA44759C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34085" y="4859573"/>
            <a:ext cx="458395" cy="197100"/>
          </a:xfrm>
        </p:spPr>
        <p:txBody>
          <a:bodyPr/>
          <a:lstStyle>
            <a:lvl1pPr algn="r">
              <a:defRPr sz="917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1FAFB840-76CE-41EF-B747-2BE4D5F08FE3}" type="slidenum">
              <a:rPr lang="pt-PT" smtClean="0"/>
              <a:pPr>
                <a:defRPr/>
              </a:pPr>
              <a:t>‹nº›</a:t>
            </a:fld>
            <a:endParaRPr lang="pt-PT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3EABEA0-DAA8-C552-9C73-EF06B590C2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14" t="44400" r="27610" b="45800"/>
          <a:stretch/>
        </p:blipFill>
        <p:spPr>
          <a:xfrm>
            <a:off x="35496" y="4876006"/>
            <a:ext cx="1228328" cy="220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68345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pitul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arcador de Posição do Número do Diapositivo 5">
            <a:extLst>
              <a:ext uri="{FF2B5EF4-FFF2-40B4-BE49-F238E27FC236}">
                <a16:creationId xmlns:a16="http://schemas.microsoft.com/office/drawing/2014/main" xmlns="" id="{FBA67F99-E722-BA40-9D98-9D0BF4CF4B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34085" y="4859573"/>
            <a:ext cx="458395" cy="197100"/>
          </a:xfrm>
        </p:spPr>
        <p:txBody>
          <a:bodyPr/>
          <a:lstStyle>
            <a:lvl1pPr algn="r">
              <a:defRPr sz="825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1FAFB840-76CE-41EF-B747-2BE4D5F08FE3}" type="slidenum">
              <a:rPr lang="pt-PT" smtClean="0"/>
              <a:pPr>
                <a:defRPr/>
              </a:pPr>
              <a:t>‹nº›</a:t>
            </a:fld>
            <a:endParaRPr lang="pt-PT" dirty="0"/>
          </a:p>
        </p:txBody>
      </p:sp>
      <p:sp>
        <p:nvSpPr>
          <p:cNvPr id="19" name="Marcador de Posição de Conteúdo 22">
            <a:extLst>
              <a:ext uri="{FF2B5EF4-FFF2-40B4-BE49-F238E27FC236}">
                <a16:creationId xmlns:a16="http://schemas.microsoft.com/office/drawing/2014/main" xmlns="" id="{DE7509DB-745C-3D4C-A771-B30185FAFCF4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0" y="0"/>
            <a:ext cx="9224825" cy="5224477"/>
          </a:xfrm>
        </p:spPr>
        <p:txBody>
          <a:bodyPr/>
          <a:lstStyle>
            <a:lvl1pPr marL="0" indent="0">
              <a:buNone/>
              <a:defRPr lang="pt-PT" sz="917" b="0" baseline="0" dirty="0" smtClean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0" name="Título 1">
            <a:extLst>
              <a:ext uri="{FF2B5EF4-FFF2-40B4-BE49-F238E27FC236}">
                <a16:creationId xmlns:a16="http://schemas.microsoft.com/office/drawing/2014/main" xmlns="" id="{1324799E-BDC8-874F-83E4-CA8F5E4BD2B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602" y="2138845"/>
            <a:ext cx="4267398" cy="865811"/>
          </a:xfrm>
        </p:spPr>
        <p:txBody>
          <a:bodyPr/>
          <a:lstStyle>
            <a:lvl1pPr marL="342900" indent="-342900">
              <a:buClr>
                <a:srgbClr val="F0461E"/>
              </a:buClr>
              <a:buSzPct val="180000"/>
              <a:buFont typeface="+mj-lt"/>
              <a:buAutoNum type="arabicPeriod"/>
              <a:defRPr sz="2100" b="1">
                <a:solidFill>
                  <a:srgbClr val="0B1325"/>
                </a:solidFill>
              </a:defRPr>
            </a:lvl1pPr>
          </a:lstStyle>
          <a:p>
            <a:r>
              <a:rPr lang="pt-PT" dirty="0"/>
              <a:t>Clique para editar o estilo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1EE7EB48-D5DD-1375-47D9-31EC6289BA8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14" t="44400" r="27610" b="45800"/>
          <a:stretch/>
        </p:blipFill>
        <p:spPr>
          <a:xfrm>
            <a:off x="35496" y="4876006"/>
            <a:ext cx="1228328" cy="220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22130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o 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04602" y="151806"/>
            <a:ext cx="8534798" cy="421481"/>
          </a:xfrm>
        </p:spPr>
        <p:txBody>
          <a:bodyPr/>
          <a:lstStyle>
            <a:lvl1pPr marL="342900" indent="-342900">
              <a:buClr>
                <a:srgbClr val="F0461E"/>
              </a:buClr>
              <a:buSzPct val="180000"/>
              <a:buFont typeface="+mj-lt"/>
              <a:buAutoNum type="arabicPeriod"/>
              <a:defRPr sz="1650" b="1"/>
            </a:lvl1pPr>
          </a:lstStyle>
          <a:p>
            <a:r>
              <a:rPr lang="pt-PT" dirty="0"/>
              <a:t>Clique para editar o estilo</a:t>
            </a:r>
          </a:p>
        </p:txBody>
      </p:sp>
      <p:sp>
        <p:nvSpPr>
          <p:cNvPr id="12" name="Marcador de Posição do Texto 11"/>
          <p:cNvSpPr>
            <a:spLocks noGrp="1"/>
          </p:cNvSpPr>
          <p:nvPr>
            <p:ph type="body" sz="quarter" idx="13"/>
          </p:nvPr>
        </p:nvSpPr>
        <p:spPr>
          <a:xfrm>
            <a:off x="304602" y="600574"/>
            <a:ext cx="8534798" cy="378619"/>
          </a:xfrm>
        </p:spPr>
        <p:txBody>
          <a:bodyPr/>
          <a:lstStyle>
            <a:lvl1pPr marL="0" indent="0">
              <a:buNone/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pt-PT" dirty="0"/>
              <a:t>Editar os estilos de texto do Modelo Global</a:t>
            </a:r>
          </a:p>
        </p:txBody>
      </p:sp>
      <p:sp>
        <p:nvSpPr>
          <p:cNvPr id="18" name="Marcador de Posição do Texto 17"/>
          <p:cNvSpPr>
            <a:spLocks noGrp="1"/>
          </p:cNvSpPr>
          <p:nvPr>
            <p:ph type="body" sz="quarter" idx="14"/>
          </p:nvPr>
        </p:nvSpPr>
        <p:spPr>
          <a:xfrm>
            <a:off x="304602" y="1007100"/>
            <a:ext cx="8534798" cy="3509562"/>
          </a:xfrm>
        </p:spPr>
        <p:txBody>
          <a:bodyPr numCol="1" spcCol="900000">
            <a:normAutofit/>
          </a:bodyPr>
          <a:lstStyle>
            <a:lvl1pPr marL="0" indent="0">
              <a:buNone/>
              <a:defRPr lang="pt-PT" sz="1050" b="0" dirty="0" smtClean="0">
                <a:solidFill>
                  <a:schemeClr val="tx1"/>
                </a:solidFill>
              </a:defRPr>
            </a:lvl1pPr>
            <a:lvl2pPr marL="349381" indent="0">
              <a:buNone/>
              <a:defRPr lang="pt-PT" sz="917" dirty="0" smtClean="0">
                <a:solidFill>
                  <a:schemeClr val="tx1"/>
                </a:solidFill>
              </a:defRPr>
            </a:lvl2pPr>
            <a:lvl3pPr marL="718172" indent="0">
              <a:buNone/>
              <a:defRPr lang="pt-PT" sz="917" dirty="0" smtClean="0">
                <a:solidFill>
                  <a:schemeClr val="tx1"/>
                </a:solidFill>
              </a:defRPr>
            </a:lvl3pPr>
            <a:lvl4pPr marL="1048142" indent="0">
              <a:buNone/>
              <a:defRPr lang="pt-PT" sz="917" dirty="0" smtClean="0">
                <a:solidFill>
                  <a:schemeClr val="tx1"/>
                </a:solidFill>
              </a:defRPr>
            </a:lvl4pPr>
            <a:lvl5pPr marL="1397523" indent="0">
              <a:buNone/>
              <a:defRPr lang="pt-PT" sz="917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pt-PT" dirty="0"/>
              <a:t>Editar os estilos de texto do Modelo Global</a:t>
            </a:r>
          </a:p>
        </p:txBody>
      </p:sp>
      <p:sp>
        <p:nvSpPr>
          <p:cNvPr id="10" name="Marcador de Posição do Número do Diapositivo 5">
            <a:extLst>
              <a:ext uri="{FF2B5EF4-FFF2-40B4-BE49-F238E27FC236}">
                <a16:creationId xmlns:a16="http://schemas.microsoft.com/office/drawing/2014/main" xmlns="" id="{5D89D5B8-450F-C943-BB74-034E917045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34085" y="4859573"/>
            <a:ext cx="458395" cy="197100"/>
          </a:xfrm>
        </p:spPr>
        <p:txBody>
          <a:bodyPr/>
          <a:lstStyle>
            <a:lvl1pPr algn="r">
              <a:defRPr sz="825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1FAFB840-76CE-41EF-B747-2BE4D5F08FE3}" type="slidenum">
              <a:rPr lang="pt-PT" smtClean="0"/>
              <a:pPr>
                <a:defRPr/>
              </a:pPr>
              <a:t>‹nº›</a:t>
            </a:fld>
            <a:endParaRPr lang="pt-PT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1ADCE80-145C-597D-C9B4-6916D4662A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14" t="44400" r="27610" b="45800"/>
          <a:stretch/>
        </p:blipFill>
        <p:spPr>
          <a:xfrm>
            <a:off x="35496" y="4876006"/>
            <a:ext cx="1228328" cy="220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09542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una de ic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652A0F49-9304-7F49-9344-32E0458B93CD}"/>
              </a:ext>
            </a:extLst>
          </p:cNvPr>
          <p:cNvSpPr/>
          <p:nvPr userDrawn="1"/>
        </p:nvSpPr>
        <p:spPr>
          <a:xfrm>
            <a:off x="0" y="0"/>
            <a:ext cx="2444994" cy="5143500"/>
          </a:xfrm>
          <a:prstGeom prst="rect">
            <a:avLst/>
          </a:prstGeom>
          <a:solidFill>
            <a:srgbClr val="0F14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99C6"/>
              </a:solidFill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577932" y="151806"/>
            <a:ext cx="6261467" cy="421481"/>
          </a:xfrm>
        </p:spPr>
        <p:txBody>
          <a:bodyPr/>
          <a:lstStyle>
            <a:lvl1pPr marL="342900" indent="-342900">
              <a:buClr>
                <a:srgbClr val="F0461E"/>
              </a:buClr>
              <a:buSzPct val="180000"/>
              <a:buFont typeface="+mj-lt"/>
              <a:buAutoNum type="arabicPeriod"/>
              <a:defRPr sz="1650" b="1"/>
            </a:lvl1pPr>
          </a:lstStyle>
          <a:p>
            <a:r>
              <a:rPr lang="pt-PT" dirty="0"/>
              <a:t>Clique para editar o estilo</a:t>
            </a:r>
          </a:p>
        </p:txBody>
      </p:sp>
      <p:sp>
        <p:nvSpPr>
          <p:cNvPr id="12" name="Marcador de Posição do Texto 11"/>
          <p:cNvSpPr>
            <a:spLocks noGrp="1"/>
          </p:cNvSpPr>
          <p:nvPr>
            <p:ph type="body" sz="quarter" idx="13"/>
          </p:nvPr>
        </p:nvSpPr>
        <p:spPr>
          <a:xfrm>
            <a:off x="2577932" y="600574"/>
            <a:ext cx="6261467" cy="378619"/>
          </a:xfrm>
        </p:spPr>
        <p:txBody>
          <a:bodyPr/>
          <a:lstStyle>
            <a:lvl1pPr marL="0" indent="0">
              <a:buNone/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pt-PT" dirty="0"/>
              <a:t>Editar os estilos de texto do Modelo Global</a:t>
            </a:r>
          </a:p>
        </p:txBody>
      </p:sp>
      <p:sp>
        <p:nvSpPr>
          <p:cNvPr id="18" name="Marcador de Posição do Texto 17"/>
          <p:cNvSpPr>
            <a:spLocks noGrp="1"/>
          </p:cNvSpPr>
          <p:nvPr>
            <p:ph type="body" sz="quarter" idx="14"/>
          </p:nvPr>
        </p:nvSpPr>
        <p:spPr>
          <a:xfrm>
            <a:off x="2577932" y="1007311"/>
            <a:ext cx="6261467" cy="3509562"/>
          </a:xfrm>
        </p:spPr>
        <p:txBody>
          <a:bodyPr numCol="1" spcCol="900000">
            <a:normAutofit/>
          </a:bodyPr>
          <a:lstStyle>
            <a:lvl1pPr marL="0" indent="0">
              <a:buNone/>
              <a:defRPr lang="pt-PT" sz="1050" b="0" dirty="0" smtClean="0">
                <a:solidFill>
                  <a:schemeClr val="tx1"/>
                </a:solidFill>
              </a:defRPr>
            </a:lvl1pPr>
            <a:lvl2pPr marL="349381" indent="0">
              <a:buNone/>
              <a:defRPr lang="pt-PT" sz="917" dirty="0" smtClean="0">
                <a:solidFill>
                  <a:schemeClr val="tx1"/>
                </a:solidFill>
              </a:defRPr>
            </a:lvl2pPr>
            <a:lvl3pPr marL="718172" indent="0">
              <a:buNone/>
              <a:defRPr lang="pt-PT" sz="917" dirty="0" smtClean="0">
                <a:solidFill>
                  <a:schemeClr val="tx1"/>
                </a:solidFill>
              </a:defRPr>
            </a:lvl3pPr>
            <a:lvl4pPr marL="1048142" indent="0">
              <a:buNone/>
              <a:defRPr lang="pt-PT" sz="917" dirty="0" smtClean="0">
                <a:solidFill>
                  <a:schemeClr val="tx1"/>
                </a:solidFill>
              </a:defRPr>
            </a:lvl4pPr>
            <a:lvl5pPr marL="1397523" indent="0">
              <a:buNone/>
              <a:defRPr lang="pt-PT" sz="917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pt-PT" dirty="0"/>
              <a:t>Editar os estilos de texto do Modelo Global</a:t>
            </a:r>
          </a:p>
        </p:txBody>
      </p:sp>
      <p:sp>
        <p:nvSpPr>
          <p:cNvPr id="15" name="Marcador de Posição do Número do Diapositivo 5">
            <a:extLst>
              <a:ext uri="{FF2B5EF4-FFF2-40B4-BE49-F238E27FC236}">
                <a16:creationId xmlns:a16="http://schemas.microsoft.com/office/drawing/2014/main" xmlns="" id="{1AF46508-C7D8-D249-8822-34F0B49F23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34085" y="4859573"/>
            <a:ext cx="458395" cy="197100"/>
          </a:xfrm>
        </p:spPr>
        <p:txBody>
          <a:bodyPr/>
          <a:lstStyle>
            <a:lvl1pPr algn="r">
              <a:defRPr sz="825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1FAFB840-76CE-41EF-B747-2BE4D5F08FE3}" type="slidenum">
              <a:rPr lang="pt-PT" smtClean="0"/>
              <a:pPr>
                <a:defRPr/>
              </a:pPr>
              <a:t>‹nº›</a:t>
            </a:fld>
            <a:endParaRPr lang="pt-PT" dirty="0"/>
          </a:p>
        </p:txBody>
      </p:sp>
      <p:sp>
        <p:nvSpPr>
          <p:cNvPr id="11" name="Marcador de Posição de Conteúdo 22">
            <a:extLst>
              <a:ext uri="{FF2B5EF4-FFF2-40B4-BE49-F238E27FC236}">
                <a16:creationId xmlns:a16="http://schemas.microsoft.com/office/drawing/2014/main" xmlns="" id="{7C0D671F-10F3-294E-A101-64E44A58D58B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52114" y="1491630"/>
            <a:ext cx="2326412" cy="1566249"/>
          </a:xfrm>
        </p:spPr>
        <p:txBody>
          <a:bodyPr>
            <a:normAutofit/>
          </a:bodyPr>
          <a:lstStyle>
            <a:lvl1pPr marL="0" indent="0">
              <a:buNone/>
              <a:defRPr lang="pt-PT" sz="900" b="0" baseline="0" dirty="0" smtClean="0">
                <a:solidFill>
                  <a:schemeClr val="tx1"/>
                </a:solidFill>
              </a:defRPr>
            </a:lvl1pPr>
          </a:lstStyle>
          <a:p>
            <a:pPr lvl="0"/>
            <a:r>
              <a:rPr lang="pt-PT" dirty="0"/>
              <a:t>Editar os estilos de texto do Modelo Global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EBB7E96-8348-B9DD-43F6-9DFEA0A6BA3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30" t="44508" r="28292" b="46568"/>
          <a:stretch/>
        </p:blipFill>
        <p:spPr>
          <a:xfrm>
            <a:off x="48022" y="4876006"/>
            <a:ext cx="1215802" cy="206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88301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Marcador de Posição do Título 1"/>
          <p:cNvSpPr>
            <a:spLocks noGrp="1"/>
          </p:cNvSpPr>
          <p:nvPr>
            <p:ph type="title"/>
          </p:nvPr>
        </p:nvSpPr>
        <p:spPr bwMode="auto">
          <a:xfrm>
            <a:off x="304602" y="250033"/>
            <a:ext cx="8534798" cy="421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PT" dirty="0"/>
              <a:t>Capítulo</a:t>
            </a:r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304602" y="1275160"/>
            <a:ext cx="8534798" cy="33194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 dirty="0"/>
              <a:t>Primeiro nível</a:t>
            </a:r>
          </a:p>
          <a:p>
            <a:pPr lvl="1"/>
            <a:r>
              <a:rPr lang="pt-PT" dirty="0"/>
              <a:t>Segundo nível</a:t>
            </a:r>
          </a:p>
          <a:p>
            <a:pPr lvl="2"/>
            <a:r>
              <a:rPr lang="pt-PT" dirty="0"/>
              <a:t>Terceiro nível</a:t>
            </a:r>
          </a:p>
          <a:p>
            <a:pPr lvl="3"/>
            <a:r>
              <a:rPr lang="pt-PT" dirty="0"/>
              <a:t>Quarto nível</a:t>
            </a:r>
          </a:p>
          <a:p>
            <a:pPr lvl="4"/>
            <a:r>
              <a:rPr lang="pt-PT" dirty="0"/>
              <a:t>Quinto nível</a:t>
            </a:r>
          </a:p>
          <a:p>
            <a:pPr lvl="5"/>
            <a:r>
              <a:rPr lang="pt-PT" dirty="0"/>
              <a:t>Sexto nível</a:t>
            </a:r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3"/>
          </p:nvPr>
        </p:nvSpPr>
        <p:spPr>
          <a:xfrm>
            <a:off x="304602" y="4767264"/>
            <a:ext cx="751797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917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t-PT" dirty="0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4"/>
          </p:nvPr>
        </p:nvSpPr>
        <p:spPr>
          <a:xfrm>
            <a:off x="8381005" y="4767264"/>
            <a:ext cx="45839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825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FAFB840-76CE-41EF-B747-2BE4D5F08FE3}" type="slidenum">
              <a:rPr lang="pt-PT" smtClean="0"/>
              <a:pPr>
                <a:defRPr/>
              </a:pPr>
              <a:t>‹nº›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23437521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8" r:id="rId1"/>
    <p:sldLayoutId id="2147483908" r:id="rId2"/>
    <p:sldLayoutId id="2147483913" r:id="rId3"/>
    <p:sldLayoutId id="2147483890" r:id="rId4"/>
    <p:sldLayoutId id="2147483911" r:id="rId5"/>
    <p:sldLayoutId id="2147483906" r:id="rId6"/>
    <p:sldLayoutId id="2147483889" r:id="rId7"/>
    <p:sldLayoutId id="2147483891" r:id="rId8"/>
    <p:sldLayoutId id="2147483902" r:id="rId9"/>
    <p:sldLayoutId id="2147483912" r:id="rId10"/>
    <p:sldLayoutId id="2147483892" r:id="rId11"/>
    <p:sldLayoutId id="2147483901" r:id="rId12"/>
    <p:sldLayoutId id="2147483909" r:id="rId13"/>
    <p:sldLayoutId id="2147483894" r:id="rId14"/>
    <p:sldLayoutId id="2147483895" r:id="rId15"/>
    <p:sldLayoutId id="2147483896" r:id="rId16"/>
    <p:sldLayoutId id="2147483897" r:id="rId17"/>
    <p:sldLayoutId id="2147483904" r:id="rId18"/>
    <p:sldLayoutId id="2147483903" r:id="rId19"/>
    <p:sldLayoutId id="2147483905" r:id="rId20"/>
    <p:sldLayoutId id="2147483910" r:id="rId21"/>
    <p:sldLayoutId id="2147483898" r:id="rId22"/>
    <p:sldLayoutId id="2147483914" r:id="rId23"/>
    <p:sldLayoutId id="2147483900" r:id="rId24"/>
    <p:sldLayoutId id="2147483899" r:id="rId25"/>
    <p:sldLayoutId id="2147483915" r:id="rId26"/>
    <p:sldLayoutId id="2147483916" r:id="rId27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445" b="1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45" b="1">
          <a:solidFill>
            <a:schemeClr val="tx1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45" b="1">
          <a:solidFill>
            <a:schemeClr val="tx1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45" b="1">
          <a:solidFill>
            <a:schemeClr val="tx1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45" b="1">
          <a:solidFill>
            <a:schemeClr val="tx1"/>
          </a:solidFill>
          <a:latin typeface="Arial" charset="0"/>
        </a:defRPr>
      </a:lvl5pPr>
      <a:lvl6pPr marL="349381" algn="l" rtl="0" eaLnBrk="1" fontAlgn="base" hangingPunct="1">
        <a:spcBef>
          <a:spcPct val="0"/>
        </a:spcBef>
        <a:spcAft>
          <a:spcPct val="0"/>
        </a:spcAft>
        <a:defRPr sz="2445" b="1">
          <a:solidFill>
            <a:schemeClr val="tx1"/>
          </a:solidFill>
          <a:latin typeface="Arial" charset="0"/>
        </a:defRPr>
      </a:lvl6pPr>
      <a:lvl7pPr marL="698762" algn="l" rtl="0" eaLnBrk="1" fontAlgn="base" hangingPunct="1">
        <a:spcBef>
          <a:spcPct val="0"/>
        </a:spcBef>
        <a:spcAft>
          <a:spcPct val="0"/>
        </a:spcAft>
        <a:defRPr sz="2445" b="1">
          <a:solidFill>
            <a:schemeClr val="tx1"/>
          </a:solidFill>
          <a:latin typeface="Arial" charset="0"/>
        </a:defRPr>
      </a:lvl7pPr>
      <a:lvl8pPr marL="1048142" algn="l" rtl="0" eaLnBrk="1" fontAlgn="base" hangingPunct="1">
        <a:spcBef>
          <a:spcPct val="0"/>
        </a:spcBef>
        <a:spcAft>
          <a:spcPct val="0"/>
        </a:spcAft>
        <a:defRPr sz="2445" b="1">
          <a:solidFill>
            <a:schemeClr val="tx1"/>
          </a:solidFill>
          <a:latin typeface="Arial" charset="0"/>
        </a:defRPr>
      </a:lvl8pPr>
      <a:lvl9pPr marL="1397523" algn="l" rtl="0" eaLnBrk="1" fontAlgn="base" hangingPunct="1">
        <a:spcBef>
          <a:spcPct val="0"/>
        </a:spcBef>
        <a:spcAft>
          <a:spcPct val="0"/>
        </a:spcAft>
        <a:defRPr sz="2445" b="1">
          <a:solidFill>
            <a:schemeClr val="tx1"/>
          </a:solidFill>
          <a:latin typeface="Arial" charset="0"/>
        </a:defRPr>
      </a:lvl9pPr>
    </p:titleStyle>
    <p:bodyStyle>
      <a:lvl1pPr marL="203806" indent="-203806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Arial" charset="0"/>
        <a:buChar char="○"/>
        <a:defRPr b="1" kern="1200">
          <a:solidFill>
            <a:sysClr val="windowText" lastClr="000000"/>
          </a:solidFill>
          <a:latin typeface="Arial Nova" panose="020B0504020202020204" pitchFamily="34" charset="0"/>
          <a:ea typeface="+mn-ea"/>
          <a:cs typeface="+mn-cs"/>
        </a:defRPr>
      </a:lvl1pPr>
      <a:lvl2pPr marL="481612" indent="-132231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Arial" charset="0"/>
        <a:buChar char="○"/>
        <a:defRPr sz="1223" kern="1200">
          <a:solidFill>
            <a:sysClr val="windowText" lastClr="000000"/>
          </a:solidFill>
          <a:latin typeface="Arial Nova" panose="020B0504020202020204" pitchFamily="34" charset="0"/>
          <a:ea typeface="+mn-ea"/>
          <a:cs typeface="+mn-cs"/>
        </a:defRPr>
      </a:lvl2pPr>
      <a:lvl3pPr marL="823715" indent="-105542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Arial" charset="0"/>
        <a:buChar char="○"/>
        <a:defRPr sz="917" kern="1200">
          <a:solidFill>
            <a:sysClr val="windowText" lastClr="000000"/>
          </a:solidFill>
          <a:latin typeface="Arial Nova" panose="020B0504020202020204" pitchFamily="34" charset="0"/>
          <a:ea typeface="+mn-ea"/>
          <a:cs typeface="+mn-cs"/>
        </a:defRPr>
      </a:lvl3pPr>
      <a:lvl4pPr marL="1167029" indent="-118886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Arial" charset="0"/>
        <a:buChar char="○"/>
        <a:defRPr sz="764" kern="1200">
          <a:solidFill>
            <a:sysClr val="windowText" lastClr="000000"/>
          </a:solidFill>
          <a:latin typeface="Arial Nova" panose="020B0504020202020204" pitchFamily="34" charset="0"/>
          <a:ea typeface="+mn-ea"/>
          <a:cs typeface="+mn-cs"/>
        </a:defRPr>
      </a:lvl4pPr>
      <a:lvl5pPr marL="1509131" indent="-111608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Arial" charset="0"/>
        <a:buChar char="○"/>
        <a:defRPr sz="611" kern="1200">
          <a:solidFill>
            <a:sysClr val="windowText" lastClr="000000"/>
          </a:solidFill>
          <a:latin typeface="Arial Nova" panose="020B0504020202020204" pitchFamily="34" charset="0"/>
          <a:ea typeface="+mn-ea"/>
          <a:cs typeface="+mn-cs"/>
        </a:defRPr>
      </a:lvl5pPr>
      <a:lvl6pPr marL="1852447" indent="-105542" algn="l" defTabSz="698762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○"/>
        <a:defRPr sz="535" b="0" kern="1200">
          <a:solidFill>
            <a:sysClr val="windowText" lastClr="000000"/>
          </a:solidFill>
          <a:latin typeface="Arial Nova" panose="020B0504020202020204" pitchFamily="34" charset="0"/>
          <a:ea typeface="+mn-ea"/>
          <a:cs typeface="+mn-cs"/>
        </a:defRPr>
      </a:lvl6pPr>
      <a:lvl7pPr marL="2270975" indent="-174691" algn="l" defTabSz="698762" rtl="0" eaLnBrk="1" latinLnBrk="0" hangingPunct="1">
        <a:spcBef>
          <a:spcPct val="20000"/>
        </a:spcBef>
        <a:buFont typeface="Arial" pitchFamily="34" charset="0"/>
        <a:buChar char="•"/>
        <a:defRPr sz="1529" kern="1200">
          <a:solidFill>
            <a:schemeClr val="tx1"/>
          </a:solidFill>
          <a:latin typeface="+mn-lt"/>
          <a:ea typeface="+mn-ea"/>
          <a:cs typeface="+mn-cs"/>
        </a:defRPr>
      </a:lvl7pPr>
      <a:lvl8pPr marL="2620356" indent="-174691" algn="l" defTabSz="698762" rtl="0" eaLnBrk="1" latinLnBrk="0" hangingPunct="1">
        <a:spcBef>
          <a:spcPct val="20000"/>
        </a:spcBef>
        <a:buFont typeface="Arial" pitchFamily="34" charset="0"/>
        <a:buChar char="•"/>
        <a:defRPr sz="1529" kern="1200">
          <a:solidFill>
            <a:schemeClr val="tx1"/>
          </a:solidFill>
          <a:latin typeface="+mn-lt"/>
          <a:ea typeface="+mn-ea"/>
          <a:cs typeface="+mn-cs"/>
        </a:defRPr>
      </a:lvl8pPr>
      <a:lvl9pPr marL="2969737" indent="-174691" algn="l" defTabSz="698762" rtl="0" eaLnBrk="1" latinLnBrk="0" hangingPunct="1">
        <a:spcBef>
          <a:spcPct val="20000"/>
        </a:spcBef>
        <a:buFont typeface="Arial" pitchFamily="34" charset="0"/>
        <a:buChar char="•"/>
        <a:defRPr sz="152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698762" rtl="0" eaLnBrk="1" latinLnBrk="0" hangingPunct="1">
        <a:defRPr sz="1376" kern="1200">
          <a:solidFill>
            <a:schemeClr val="tx1"/>
          </a:solidFill>
          <a:latin typeface="+mn-lt"/>
          <a:ea typeface="+mn-ea"/>
          <a:cs typeface="+mn-cs"/>
        </a:defRPr>
      </a:lvl1pPr>
      <a:lvl2pPr marL="349381" algn="l" defTabSz="698762" rtl="0" eaLnBrk="1" latinLnBrk="0" hangingPunct="1">
        <a:defRPr sz="1376" kern="1200">
          <a:solidFill>
            <a:schemeClr val="tx1"/>
          </a:solidFill>
          <a:latin typeface="+mn-lt"/>
          <a:ea typeface="+mn-ea"/>
          <a:cs typeface="+mn-cs"/>
        </a:defRPr>
      </a:lvl2pPr>
      <a:lvl3pPr marL="698762" algn="l" defTabSz="698762" rtl="0" eaLnBrk="1" latinLnBrk="0" hangingPunct="1">
        <a:defRPr sz="1376" kern="1200">
          <a:solidFill>
            <a:schemeClr val="tx1"/>
          </a:solidFill>
          <a:latin typeface="+mn-lt"/>
          <a:ea typeface="+mn-ea"/>
          <a:cs typeface="+mn-cs"/>
        </a:defRPr>
      </a:lvl3pPr>
      <a:lvl4pPr marL="1048142" algn="l" defTabSz="698762" rtl="0" eaLnBrk="1" latinLnBrk="0" hangingPunct="1">
        <a:defRPr sz="1376" kern="1200">
          <a:solidFill>
            <a:schemeClr val="tx1"/>
          </a:solidFill>
          <a:latin typeface="+mn-lt"/>
          <a:ea typeface="+mn-ea"/>
          <a:cs typeface="+mn-cs"/>
        </a:defRPr>
      </a:lvl4pPr>
      <a:lvl5pPr marL="1397523" algn="l" defTabSz="698762" rtl="0" eaLnBrk="1" latinLnBrk="0" hangingPunct="1">
        <a:defRPr sz="1376" kern="1200">
          <a:solidFill>
            <a:schemeClr val="tx1"/>
          </a:solidFill>
          <a:latin typeface="+mn-lt"/>
          <a:ea typeface="+mn-ea"/>
          <a:cs typeface="+mn-cs"/>
        </a:defRPr>
      </a:lvl5pPr>
      <a:lvl6pPr marL="1746904" algn="l" defTabSz="698762" rtl="0" eaLnBrk="1" latinLnBrk="0" hangingPunct="1">
        <a:defRPr sz="1376" kern="1200">
          <a:solidFill>
            <a:schemeClr val="tx1"/>
          </a:solidFill>
          <a:latin typeface="+mn-lt"/>
          <a:ea typeface="+mn-ea"/>
          <a:cs typeface="+mn-cs"/>
        </a:defRPr>
      </a:lvl6pPr>
      <a:lvl7pPr marL="2096285" algn="l" defTabSz="698762" rtl="0" eaLnBrk="1" latinLnBrk="0" hangingPunct="1">
        <a:defRPr sz="1376" kern="1200">
          <a:solidFill>
            <a:schemeClr val="tx1"/>
          </a:solidFill>
          <a:latin typeface="+mn-lt"/>
          <a:ea typeface="+mn-ea"/>
          <a:cs typeface="+mn-cs"/>
        </a:defRPr>
      </a:lvl7pPr>
      <a:lvl8pPr marL="2445666" algn="l" defTabSz="698762" rtl="0" eaLnBrk="1" latinLnBrk="0" hangingPunct="1">
        <a:defRPr sz="1376" kern="1200">
          <a:solidFill>
            <a:schemeClr val="tx1"/>
          </a:solidFill>
          <a:latin typeface="+mn-lt"/>
          <a:ea typeface="+mn-ea"/>
          <a:cs typeface="+mn-cs"/>
        </a:defRPr>
      </a:lvl8pPr>
      <a:lvl9pPr marL="2795047" algn="l" defTabSz="698762" rtl="0" eaLnBrk="1" latinLnBrk="0" hangingPunct="1">
        <a:defRPr sz="137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8.png"/><Relationship Id="rId4" Type="http://schemas.openxmlformats.org/officeDocument/2006/relationships/image" Target="../media/image11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mailto:Pedro.barbosa@multicert.com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3" Type="http://schemas.openxmlformats.org/officeDocument/2006/relationships/image" Target="../media/image13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6.xml"/><Relationship Id="rId6" Type="http://schemas.openxmlformats.org/officeDocument/2006/relationships/slide" Target="slide3.xml"/><Relationship Id="rId11" Type="http://schemas.openxmlformats.org/officeDocument/2006/relationships/image" Target="../media/image18.png"/><Relationship Id="rId5" Type="http://schemas.openxmlformats.org/officeDocument/2006/relationships/image" Target="../media/image18.png"/><Relationship Id="rId10" Type="http://schemas.openxmlformats.org/officeDocument/2006/relationships/slide" Target="slide10.xml"/><Relationship Id="rId4" Type="http://schemas.openxmlformats.org/officeDocument/2006/relationships/image" Target="../media/image17.png"/><Relationship Id="rId9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wmf"/><Relationship Id="rId3" Type="http://schemas.openxmlformats.org/officeDocument/2006/relationships/image" Target="../media/image19.pn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20.svg"/><Relationship Id="rId5" Type="http://schemas.openxmlformats.org/officeDocument/2006/relationships/image" Target="../media/image20.png"/><Relationship Id="rId4" Type="http://schemas.openxmlformats.org/officeDocument/2006/relationships/image" Target="../media/image18.svg"/><Relationship Id="rId9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7.xml"/><Relationship Id="rId6" Type="http://schemas.openxmlformats.org/officeDocument/2006/relationships/hyperlink" Target="https://www.group-ib.com/resources/research-hub/opera1er/" TargetMode="External"/><Relationship Id="rId5" Type="http://schemas.openxmlformats.org/officeDocument/2006/relationships/hyperlink" Target="https://www.group-ib.com/media-center/press-releases/opera1er/" TargetMode="External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7.xml"/><Relationship Id="rId6" Type="http://schemas.openxmlformats.org/officeDocument/2006/relationships/hyperlink" Target="https://www.group-ib.com/resources/research-hub/opera1er/" TargetMode="External"/><Relationship Id="rId5" Type="http://schemas.openxmlformats.org/officeDocument/2006/relationships/hyperlink" Target="https://www.group-ib.com/media-center/press-releases/opera1er/" TargetMode="External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33.png"/><Relationship Id="rId4" Type="http://schemas.openxmlformats.org/officeDocument/2006/relationships/image" Target="../media/image33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">
            <a:extLst>
              <a:ext uri="{FF2B5EF4-FFF2-40B4-BE49-F238E27FC236}">
                <a16:creationId xmlns:a16="http://schemas.microsoft.com/office/drawing/2014/main" xmlns="" id="{1CC0FE41-1D09-4241-BBCB-82A9ED1CCF8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2859782"/>
            <a:ext cx="9143999" cy="1512168"/>
          </a:xfrm>
          <a:solidFill>
            <a:srgbClr val="000000">
              <a:alpha val="74902"/>
            </a:srgbClr>
          </a:solidFill>
        </p:spPr>
        <p:txBody>
          <a:bodyPr anchor="ctr">
            <a:noAutofit/>
          </a:bodyPr>
          <a:lstStyle/>
          <a:p>
            <a:pPr marL="539750">
              <a:lnSpc>
                <a:spcPct val="75000"/>
              </a:lnSpc>
            </a:pPr>
            <a:r>
              <a:rPr lang="pt-PT" sz="2800" b="0" noProof="1">
                <a:solidFill>
                  <a:schemeClr val="bg1"/>
                </a:solidFill>
              </a:rPr>
              <a:t>Crimes financeiros e cibernéticos – medidas de </a:t>
            </a:r>
          </a:p>
          <a:p>
            <a:pPr marL="539750">
              <a:lnSpc>
                <a:spcPct val="75000"/>
              </a:lnSpc>
            </a:pPr>
            <a:r>
              <a:rPr lang="pt-PT" sz="2800" b="0" noProof="1">
                <a:solidFill>
                  <a:schemeClr val="bg1"/>
                </a:solidFill>
              </a:rPr>
              <a:t>AML, ciber-resiliência e ciber-segurança</a:t>
            </a:r>
          </a:p>
          <a:p>
            <a:pPr marL="539750">
              <a:lnSpc>
                <a:spcPct val="75000"/>
              </a:lnSpc>
            </a:pPr>
            <a:r>
              <a:rPr lang="pt-PT" sz="1600" b="0" noProof="1">
                <a:solidFill>
                  <a:srgbClr val="FF5000"/>
                </a:solidFill>
              </a:rPr>
              <a:t>Pedro Barbosa | CEO SIBS Multicert &amp; Head SIBS Cyberwatch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xmlns="" id="{268CD8F1-EC04-44C7-A704-469769D5142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55204" y="4446939"/>
            <a:ext cx="2545106" cy="668942"/>
          </a:xfrm>
        </p:spPr>
        <p:txBody>
          <a:bodyPr anchor="ctr"/>
          <a:lstStyle/>
          <a:p>
            <a:pPr>
              <a:lnSpc>
                <a:spcPct val="75000"/>
              </a:lnSpc>
            </a:pPr>
            <a:r>
              <a:rPr lang="pt-PT" sz="1800" dirty="0">
                <a:solidFill>
                  <a:schemeClr val="bg1">
                    <a:lumMod val="50000"/>
                  </a:schemeClr>
                </a:solidFill>
                <a:latin typeface="Arial Nova Light" panose="020B0304020202020204" pitchFamily="34" charset="0"/>
              </a:rPr>
              <a:t>XI Fórum de </a:t>
            </a:r>
          </a:p>
          <a:p>
            <a:pPr>
              <a:lnSpc>
                <a:spcPct val="75000"/>
              </a:lnSpc>
            </a:pPr>
            <a:r>
              <a:rPr lang="pt-PT" sz="1800" dirty="0">
                <a:solidFill>
                  <a:schemeClr val="bg1">
                    <a:lumMod val="50000"/>
                  </a:schemeClr>
                </a:solidFill>
                <a:latin typeface="Arial Nova Light" panose="020B0304020202020204" pitchFamily="34" charset="0"/>
              </a:rPr>
              <a:t>Economia e Finanças</a:t>
            </a:r>
            <a:endParaRPr lang="pt-PT" sz="2000" b="0" dirty="0">
              <a:solidFill>
                <a:schemeClr val="bg1">
                  <a:lumMod val="50000"/>
                </a:schemeClr>
              </a:solidFill>
              <a:latin typeface="Arial Nova Light" panose="020B0304020202020204" pitchFamily="34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471169F-BED5-4F09-99F6-02E50833FCA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8000"/>
          </a:blip>
          <a:srcRect l="8344" t="13148" r="8344" b="17172"/>
          <a:stretch/>
        </p:blipFill>
        <p:spPr>
          <a:xfrm>
            <a:off x="4735117" y="583985"/>
            <a:ext cx="4132537" cy="201260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1930A50-72D6-B7E6-03F3-E0FA9918D5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4371950"/>
            <a:ext cx="1944216" cy="671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6080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xmlns="" id="{C003682B-678D-1035-A501-C558F45994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8103" y="1056706"/>
            <a:ext cx="3635897" cy="2595164"/>
          </a:xfrm>
          <a:prstGeom prst="rect">
            <a:avLst/>
          </a:prstGeom>
        </p:spPr>
      </p:pic>
      <p:pic>
        <p:nvPicPr>
          <p:cNvPr id="7" name="Picture 2" descr="CyberWatch Logo">
            <a:extLst>
              <a:ext uri="{FF2B5EF4-FFF2-40B4-BE49-F238E27FC236}">
                <a16:creationId xmlns:a16="http://schemas.microsoft.com/office/drawing/2014/main" xmlns="" id="{5FCE3CEC-11C7-AF8D-2CBA-3F5C46867D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4948" y="1056706"/>
            <a:ext cx="811159" cy="85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51991456-D576-45CA-941E-940AC442D3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602" y="250033"/>
            <a:ext cx="3043262" cy="421481"/>
          </a:xfrm>
        </p:spPr>
        <p:txBody>
          <a:bodyPr/>
          <a:lstStyle/>
          <a:p>
            <a:r>
              <a:rPr lang="pt-PT" dirty="0"/>
              <a:t>Site Takedowns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931613D-3F59-4597-8C0C-2672D6F7B2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603" y="915566"/>
            <a:ext cx="4003792" cy="1035299"/>
          </a:xfrm>
        </p:spPr>
        <p:txBody>
          <a:bodyPr vert="horz" lIns="91440" tIns="45720" rIns="91440" bIns="45720" rtlCol="0">
            <a:noAutofit/>
          </a:bodyPr>
          <a:lstStyle/>
          <a:p>
            <a:pPr marL="0" indent="0">
              <a:buNone/>
            </a:pPr>
            <a:r>
              <a:rPr lang="pt-PT" sz="1450" b="0" noProof="1"/>
              <a:t>Detetamos, neutralizamos e removemos campanhas de phishing e ataques à organização e à marca, através de domínios maliciosos, email e social media </a:t>
            </a:r>
          </a:p>
        </p:txBody>
      </p:sp>
      <p:sp>
        <p:nvSpPr>
          <p:cNvPr id="20" name="CaixaDeTexto 17">
            <a:extLst>
              <a:ext uri="{FF2B5EF4-FFF2-40B4-BE49-F238E27FC236}">
                <a16:creationId xmlns:a16="http://schemas.microsoft.com/office/drawing/2014/main" xmlns="" id="{818F43D8-E64A-412D-8F7C-BF5C65F272B9}"/>
              </a:ext>
            </a:extLst>
          </p:cNvPr>
          <p:cNvSpPr txBox="1"/>
          <p:nvPr/>
        </p:nvSpPr>
        <p:spPr>
          <a:xfrm>
            <a:off x="376291" y="2110349"/>
            <a:ext cx="2711363" cy="23698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2075" indent="-92075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PT" sz="800" noProof="1">
                <a:latin typeface="Arial Nova" panose="020B05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Monitorizamos</a:t>
            </a:r>
            <a:r>
              <a:rPr lang="pt-PT" sz="800" b="1" noProof="1">
                <a:latin typeface="Arial Nova" panose="020B05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marcas de clientes e de referência</a:t>
            </a:r>
            <a:r>
              <a:rPr lang="pt-PT" sz="800" noProof="1">
                <a:latin typeface="Arial Nova" panose="020B05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, e investigamos possíveis origens destes ataques e que outras marcas poderão estar a ser afetadas pelos mesmos grupos</a:t>
            </a:r>
          </a:p>
          <a:p>
            <a:pPr marL="92075" indent="-92075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PT" sz="800" b="1" noProof="1">
                <a:latin typeface="Arial Nova" panose="020B05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Validamos o pedido </a:t>
            </a:r>
            <a:r>
              <a:rPr lang="pt-PT" sz="800" noProof="1">
                <a:latin typeface="Arial Nova" panose="020B05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para assegurar que são usados os procedimentos com maior probabilidade de sucesso</a:t>
            </a:r>
          </a:p>
          <a:p>
            <a:pPr marL="92075" indent="-92075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PT" sz="800" noProof="1">
                <a:latin typeface="Arial Nova" panose="020B05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Identificamos o </a:t>
            </a:r>
            <a:r>
              <a:rPr lang="pt-PT" sz="800" b="1" noProof="1">
                <a:latin typeface="Arial Nova" panose="020B05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registrant e os registars, hosting e service providers</a:t>
            </a:r>
            <a:r>
              <a:rPr lang="pt-PT" sz="800" noProof="1">
                <a:latin typeface="Arial Nova" panose="020B05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, muitos deles já integrados na nossa plataforma</a:t>
            </a:r>
          </a:p>
          <a:p>
            <a:pPr marL="92075" indent="-92075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PT" sz="800" noProof="1">
                <a:latin typeface="Arial Nova" panose="020B05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Despoletamos o pedido, usando a nossa </a:t>
            </a:r>
            <a:r>
              <a:rPr lang="pt-PT" sz="800" b="1" noProof="1">
                <a:solidFill>
                  <a:srgbClr val="F0461E"/>
                </a:solidFill>
                <a:latin typeface="Arial Nova" panose="020B05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plataforma de takedowns</a:t>
            </a:r>
            <a:r>
              <a:rPr lang="pt-PT" sz="800" noProof="1">
                <a:solidFill>
                  <a:srgbClr val="F0461E"/>
                </a:solidFill>
                <a:latin typeface="Arial Nova" panose="020B05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pt-PT" sz="800" noProof="1">
                <a:latin typeface="Arial Nova" panose="020B05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para gerir follow-ups, prazos de resposta e escalamos o pedido sempre que necessário</a:t>
            </a:r>
          </a:p>
          <a:p>
            <a:pPr marL="92075" indent="-92075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PT" sz="800" b="1" noProof="1">
                <a:latin typeface="Arial Nova" panose="020B05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Monitorizamos</a:t>
            </a:r>
            <a:r>
              <a:rPr lang="pt-PT" sz="800" noProof="1">
                <a:latin typeface="Arial Nova" panose="020B05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os alvos de takedowns minuto a minuto até estarem inativos 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CCD0D847-7E73-0D5F-93BB-CA1A7DFC258A}"/>
              </a:ext>
            </a:extLst>
          </p:cNvPr>
          <p:cNvGrpSpPr>
            <a:grpSpLocks noChangeAspect="1"/>
          </p:cNvGrpSpPr>
          <p:nvPr/>
        </p:nvGrpSpPr>
        <p:grpSpPr>
          <a:xfrm>
            <a:off x="8172400" y="4622737"/>
            <a:ext cx="943373" cy="469293"/>
            <a:chOff x="6692601" y="3463259"/>
            <a:chExt cx="1447429" cy="720042"/>
          </a:xfrm>
        </p:grpSpPr>
        <p:pic>
          <p:nvPicPr>
            <p:cNvPr id="1026" name="Picture 2" descr="data:image/jpeg;base64,/9j/4AAQSkZJRgABAQAAAQABAAD/2wCEAAkGBxMQEhUSEBITFRUVEBIQFhYVExsVFRMWGBcXFhUXGBcYHSggGBolGxUVITEhJSkrLi4uGB80OTQtOCgtLisBCgoKDg0OGhAQGy0lHyUrLS0rLS0tLSstLS0tLS0tLS0tLS0tLS0tLS0tLS0tLS0tLS0tLS0tLS0tLS0tLS0tLf/AABEIAIwBZwMBIgACEQEDEQH/xAAbAAEAAgMBAQAAAAAAAAAAAAAAAQYDBQcEAv/EAEUQAAECAwEJDAkDAwQDAAAAAAEAAgMEEQYFEhUhMVFxgZITFyJBQlJicpGhsdIyNGFzgrLBwtEjM7MUU5MHY+HwJEOD/8QAGgEBAAMBAQEAAAAAAAAAAAAAAAMEBQIBBv/EADYRAAIBAgIGCAYCAQUAAAAAAAABAgMRBBIUITFBYXEFE1FSkaHR8CIyQoGx4TPB8RUjJESC/9oADAMBAAIRAxEAPwDuKIiAIoRASihEBKKEQEooRASihEBKKEQEooRASihEBKKEQEooRASihEBKKEQEooRASihEBKKEQEooRASihEBKKEQEooRASihEBKKApQBERAEREBQP9WvQl/eRPlC5su53buDBnQ0Rw4hhJbeuLcoocmhane+kuZE/yuVapSlKV0V50pSldHIkW0tRIsl5qLChAhjHNDampxsacp9pKx3IlGxC6/riApQ0y1VWpJQTb3EFnexr0ViwRCzHaKYIhZjtFV9Lp8fA9yMrqKxYIhZjtFMEQsx2iml0+PgMjK6isWCIWY7RTBELMdoppdPj4DIyuorFgiFmO0UwRCzHaKaXT4+AyMrqKxYIhZjtFMEQsx2iml0+PgMjK6isWCIWY7RTBELMdoppdPj4DIyuorFgiFmO0UwRCzHaKaXT4+AyMrqKxYIhZjtFMEQsx2iml0+PgMjK6isWCIWY7RTBELMdoppdPj4DIyuorFgiFmO0UwRCzHaKaXT4+AyMrqKxYIhZjtFMEQsx2iml0+PgMjK6isWCIWY7RTBELMdoppdPj4DIyuorFgiFmO0UwRCzHaKaXT4+AyMrqKxYIhZjtFMEQsx2iml0+PgMjK6isWCIWY7RTBELMdoppdPj4DIyuorFgiFmO0UwRCzHaKaXT4+AyMrqKxYIhZjtFa668o2He3lcd9Wprkp+V1DEQm8q/B44tGuRbGzkm2PNQYUQEte+9dQ0NKE5RoXTN7+S5kT/ACuVuFNyV0dQpuSujH/ph6l/94n0VvWvuNcqHKQ9ygght8XY3FxqcuM6FsFcgrRSLcFaKQREXR0EREAREQHFLc+vzHXZ/GxYrPZX6G/VZbc+vzHXZ/GxYrPZX6G/VZGL+SXv6kUX875s3CIiyCQLJBhF7g1oqXENGk4ljVksZIXzzGcMTOC3rHKdQ+ZS0aTq1FBe1v8AI6Su7Ghm5cwnuhuytcW6cx1jGsKtVtZGhbHA6D/tPiOxVVdYil1VRx8OXvUGrOwREUByQSlRnV1sUwGA6oB/UPF0Wqw7mMw7FpUejnUgp5tq7P2SKndXOU1UrqMSUhu9KGw6WgrVztmoET0W7mc7cmzkXs+jJpfDJPy9Q6bKEoqtpNycSSitc6hAcHNcMjgMo9hpxe1X2CWPaHNAIc0OGLiIqFFQwTquUW8rW637EY3OXot1auT3KOXAcGIL8acjh9da0qq1KbpzcHuOGrOwREUZ4ZdwdebpTg317XpUrTsWNXhtxv8Awtxpwy2/+P0gPtVGVnEYd0ct96896+x1KNgiIqxyFF+M63NlpLdY4JFWwxfnTyR249SvMW8a0ucAAAXE04hjKvYfBOtDO5W+1/7RJGFzlyLNOTBivc88pxNMw4hqFAvbce40SZNRwWA0Lz4AcZVSMHOWWGv35HCV3qNYs0KTiP8AQhud1WEjtAV+ufcSDB9FgLuc7GdXENS2i06fRbfzy8FfzfoSKmcwfc6MMsGIPhd+F5iKYjlXWF5ZuShxRSIxrtIxjQcoXU+iu7LxR71ZzFFZbr2XLAXwKuGUsPpDqnj0ZdKrSzKtGdJ2kiJpoLUWh5Hx/atutRaHkfH9q6w38qOJ7CbGevS/vftcu3LiNjPXpf3v2uXbl9BQ2PmS0Nj5hERTk4REQBERAEREBxS3Pr8x12fxsWKz2V+hv1WW3Pr8x12fxsWKz2V+hv1WRi/kl7+pFF/O+bNwiIsgkJDSSABUkgAZyci6TciSECE2HxgVcc7jjd3qpWRkd0jX5HBh49Lj6PZjOoK43QmhBhuiHktrpPENZotjo6kowdV+0tpNBark3QlRGhuhuyObTQeI6jQrmcWGWOLXChaS06QaFdGuNO7vBbE4yKO9jhiP/faqzbOQvYgitGJ/Bd1hk7R4L3pCmqlKNWPtP9iaurlcREWOQl2sT+w73rvlavu18d8OE0w3Oad0Aq00NKOxYl8WJ/Yd713ytUW3/ZZ70fK5bl7YJNd0m+grcK7sw3JGcesA7xVms/d/dzucQAPpUEZHAZcXEVSVsrMtJmYdOIuJ0Xpqs7DYmpGrFXbTezacRk7lzu9KCLAeOMNL2+xzcY/Gta6xk7fwjDJxwzi6rsY76jsW/jngurzT4Ln1m53cY7CfRdwHaDkOo0WliJqliKcu1NPxVvMkk7STLTa2T3SAXAY4ZvxoyO7sepUNdVc0EUOMEUK5ndCVMGK+GeSSB7RlaeyirdJ0rSVTt1M5qLeeZbKz8pu0djSOC037tDcfeaDWtcrlYuTvYbopGN5oOq3/AJr2BVMJS6yqlu2v7HEVdlkXO7Rye5R3gZHcNug5e+q6Iq5bSTvoTYgywzQ9V2Lxp3rWx9PPSb3rX6ktRXRS0RZ5GVMaIyGOU4DQOM9lVgJNuy2kJc7Iye5wL85Yhv8A4cjfqda+bYzt5BEMZYhp8Ixu+g1reQ2BoAAoAAAMwGRUC007usd1DwWfpjV6R7a9y3MU1h8Nkjy9SaXwxsfFwrmGZiXuRjeE8+ziA9p/K6DBhNY0NaAGgUAGQBa2zcluMBuLhP8A1Ha8g1Ci8NsLpFjRBYaF4q45m5Ka8fYlCMcLQ6yW1+0vX7hLLG5huxamhLJehpiLzjHwjj0qszM5EiGsSI52lxp2ZAsCLJrYipVfxPV2biJyb2n1DiObja4g5wSD3Ld3NtNFhkCJ+o32+kNB49a0SLinUnTd4Ox4m0dPkpxkZgfDNQe0HMRxFUy1ZgmN+l6WPdKejXzZa/layUn4kIOENxaHihp4jMeKq8yuYjG9dTUcuvf+uZ3Kd1YLUWh5Hx/atutRaHkfH9qrYb+VEM9hNjPXpf3v2uXblxGxnr0v737XLty+gobHzJaGx8wiIpycIiIAiIgCIiA4pbn1+Y67P42LFZ7K/Q36rLbn1+Y67P42LFZ7K/Q36rIxfyS9/Uii/nfNm4RFt7MSO7RwSOCzhHSPRHb4LLpwc5KK2slSvqLdcCQ3CC1pHCPDd1jxahQalpLaz1S2COL9R3g0eJ7FaY8UMaXONA0FxOYDGVzKdmjFiOiOONzidA4hqFAtfH1I0aKpR3/heupEs3ZWN9YyevYjoJOJ/Cb1gMfaPlVmuvJCPCdD4yKt9jhjHeubwI5Y5r2nG1wcNIxrpslMiLDbEbkc0O0ZxqyLzo6rGpTdKWu34f7FN3VjmLgQaEUINCMx41C3trpHc41+BwYnC0OHpduI6ytGsqpTdObg9xG1Z2LrYn9h3vXfK1Z7USMSPCa2EKkRA44wMVHDj0rBYn9h3vXfK1bqZmmQhWI9rQTSrjQVzLdowjPCxjLY0TR+UpcKy0wcoa3S6vhVWS4lxGy1TW+eRQupSgzAcSzvu3Lj/wBzNRvvBaqetbDaKQWl5zkXrfyVHGnhaDzX187+S9DxKMdZ7LTz4hQXNB4UQFjR7D6R1DxCoKzzk2+M4viGpPYBmA4gsCy8ViOvnfdu98SKUrs6NcGc3aAxxy0vXdYYj25da0dtpLGyMBl/Td4t+vcsNi529iOhE4ni+b1hl7R8qs91ZTdoL4fGW4vY4Y294C1Y/wDJwtt9vNEq+KJzeDCL3BrcrnBo0nEuny0AQ2NY3I1oaNSptj5K+jF7hihjj55xdwvu5Wu6s3uMJ8TjDcXtccTe8hR9HQUKbqvf+F+zynsuaF92aT9K8AfoeyufaxKyzMERGOY7I5padeJctJOWuPLXjrnXSrjze7QWP4y2jusMTu8L3AYh1XOMuf2e1CErnOY8Ew3OY7K1xadSsliZKrnxjxC8bpON3dTtKwWykr2KIgGKIKHrNxd4p2FWi40nuEFjOMCruscbu9QYTDZcS09kf72eR5GPxEXbndwgvfx0vW9Y4h+dS51Ah3zmt5z2t7SArHbWdvntgg4mi/d1jk7B8yr8o+9iMceJ7D2OBUePqqdbLuWr19Dyb1nUaLnNoY1/MxTmdeDQ0U8QV0dc2u/CvZiKM7y7a4X1VzpS/Vrn/TOqmw8CIixCE+ocNzvRaToBPgsn9LE/tv2T+FYrC+nF6rPFyt60cNgFWpqblt4cbEihdXOXf0sT+2/ZP4T+lf8A237P/C6isM46kN5zMce4qd9FxX1PwPer4nLlqLQ8j4/tW2atTaHkfH9qzcL/ACIgnsJsZ69L+9+1y7cuI2M9el/e/a5duX0FDY+ZLQ2PmERFOThERAEREAREQHFLc+vzHXZ/GxYrPZX6G/VZbc+vzHXZ/GxYrPZX6G/VZGL+SXv6kUX875s3Cv1mJDcYIJHCfwz7AfRHZ4lVG4Uhu8ZrSOCOG7qji1mg1roxOKpxYuxedGUbt1HyX9lmmt5JFV83gzDsVAnrvxnxHOhxHNaXcEA0oMg/OtYcNTH95/apn0nSTtZ+Xqe9Yjot4Mw7F9UpkXOMNTH95/avuXu7Ha9rnRXuAcCWnI4cY7E/1Sn2Py9R1qLld+Q3eC5oHCHDbpHFrFRrXOl1ODED2hzTUOAcDnBxhUK08juMc0HBfwm6/SHb4hR9JUr2qrk/6YqLeWGxP7Dveu+Vq+bb/ss96PlcvqxP7Dveu+Vq+bb/ALLPej5XKX/pf+R9BS1ClQsMhCIi8BllY5hva9uVrg4auL6LpsvGD2te3I5ocNBFVy1XSxk5fQjCOWGajqux+Ne5afRlXLNwe/8AK/X4JKb12N3KyjYV/eCl+8xDpOXwVbttOehBHXd4N+vcrWXUFSuZ3Sm92ivic52L2NGJvcArXSFRU6WRb/xvO6j1WPKrTYmcoXwTx/qN05HDw7CqsvRc+aMGKyIOS4E+0ZHDsJWTh6vVVFLdv5Mii7M6PNSjYl7fCt69sQaW5FkjRAxpc7EGguOgYyvqG4EAg1BFRoWgtjO3kIQxliGh6oxnvoO1fQ1ZqlBz98Cdu2sp03MGK90R2Vzi7RmGoUCxIi+YevaVjpFxJzdoLH8d7eu6wxH861o7Z3POKO0ZBeP0ck99Oxa+y91dwfePPAecvNdxHRxHUrxEYHAggEEUIOMEFbtNxxeHyvbv4PcydfHE5WisF2bNvhkuggvZloMbm6uUO/xVfWLVpSpO01b3uIWrH3Diub6LnNrmJHgvv+qif3H7R/Kwrc3GuBEjkOeCyHnIoXdUHxXtOE5vLAK72G3sZCeQ+K9ziDRjb5xOTG4iuoaitnaSZ3OXiZ3NvBpdi8KnUvfAgtY0NaKNaKAZgqXay6YixBDYathk1PEXZD2ZO1bNRrDYbLfXa33dyZ/DGxoVqLQ8j4/tW3WotDyPj+1ZGG/lRWnsJsZ69L+9+1y7cuI2M9el/e/a5duX0FDY+ZLQ2PmERFOThERAEREAREQHFLc+vzHXZ/GxYbPZX6G/VZrc+vzHXZ/GxYLP5X6G/VZOL+SXv6kUX875s6lZCQ3OFuhHCiY9DR6PbjOsL6tdPbnBvAeFEq3Q3lHwGtVBt1I4FBGeAMQF8cSwzEy+IaxHucQKAuNadqheNjGh1VNNO1r6vuyxnVrIxIpRZxGQilEBcrGT9/DMInHDxjqn8GvaF67USG7QSQOEzhj2jlDs8AqLAjuhm+Y4tNKVaaGmZenCsf8AvP2itGGNj1PV1E3qtu2biRTVrMtNiP2He8PytUW3/ZZ70fK5VKXnYkMUZEc0E1o1xArnUTE5EiCkSI9wrWjnEiudeaZHR+qs72tfV/kZ/hsYVClFnkZCKUQELZWfndxjscfRcb12h3HqNDqWuULqEnCSktqPS+2qndygED0oh3MaD6R7PFUJe+6t03TG533IYGn2u5TtdAvCrGMrKrUutm78nU3dkIpRVTkvdkpzdIAacsM3mrk92LUqtaOd3aO4g8FvAboGU6zXuWO5N03S5eW8thbodyXasfavArlbFZ6Eae9bfts9TpyukgilFTOCFYLg2iMICHGq5gxB2VzPZ7R3haBFJSqzpSzQZ6nY6hLTLIrb6G4OGcH/ALRfExIwomOJDY45y0E9q5rAjuhmrHOac7SQe5bOHaSZbywes0HwWpDpKElapH+0Sqot5dYFzYLDVkJgOcNFe1eiLFa0FziABlJNANaob7TTJ5bRoYPqtbMzcSKaxHudpNQNAyBey6SpxVqcfwl5XHWLcWK7tpb4GHLk0OIvyam/nszqrqUWXWrTqyzS/wAEbbZC1FoeR8f2rcLT2h5Hx/ausMv91EcthNjPXpf3v2uXblxGxnr0v737XLty36Gx8yWhsfMIiKcnCIiAIiICp28u/GkmwjAvKvc8G+bfZACKYxnVP3wp3/Z/xnzK5W4s9FnmwhBLBeOcTfkjKABSgOZVLe5m+fA23eRVqnWZvhuV6mfNquVe6c8+YiujRKX7yCaCgxANxDQAolJt0Kt7THStRXIrTvczfPgbbvIm9zN8+Btu8ihlSlLaiLJO97Mr+GInR2UwxE6OyrBvczfPgbbvIm9zN8+Btu8ij0SPcGSfYyv4YidHZTDETo7KsG9zN8+Btu8ib3M3z4G27yJoke4Mk+xlfwxE6OymGInR2VYN7mb58Dbd5E3uZvnwNt3kTRI9wZJ9jK/hiJ0dlMMROjsqwb3M3z4G27yJvczfPgbbvImiR7gyT7GV/DETo7KYYidHZVg3uZvnwNt3kTe5m+fA23eRNEj3Bkn2Mr+GInR2UwxE6OyrBvczfPgbbvIm9zN8+Btu8iaJHuDJPsZX8MROjsphiJ0dlWDe5m+fA23eRN7mb58Dbd5E0SPcGSfYyv4YidHZUYYidHZVh3uZvnwNt3kTe4m+fA23eRNEj3Bkn2Mr+GInR2UwxE6OyrBvczfPgbbvIm9zN8+Btu8iaIu4Mk+xlfwxE6OymGInR2VYN7mb58Dbd5E3uZvnwNt3kTRI9wZJ9jK9hiJ0dlThiJ0dlWDe4m+fA23eRN7mb58Dbd5E0SPcGSfYyv4YidHZTDETo7KsG9zN8+Btu8ib3M3z4G27yJoke4Mk+xlfwxE6OymGInR2VYN7mb58Dbd5E3uZvnwNt3kTRI9wZJ9jK/hiJ0dlRhiJ0dlWHe5m+fA23eRN7ib58Dbd5E0SPcGSfYyvYYidHZU4YidHZVg3uJvnwNt3kTe5m+fA23eRNEj3Bkn2Mr+GInR2UwxE6OyrBvczfPgbbvIm9zN8+Btu8iaJHuDJPsZXsMROjsrzzc46LS+pirSgplp+Fad7ib58Dbd5E3uJvnwNt3kXscNld1EZJ9jKtc+cdAisiw6XzDfNqKitCMY1qyb4c7/s/wCM+ZZd7ib58Dbd5E3uZvnwNt3kUqjUWy56o1FsuXaxV1ok3L7rGvb7dHs4IoKClMVfarCtBY25ESTl9yilpduj38AkihpTKBmW/VuF8quWoXsrhERdHQREQBERAEREAREQBERAEREAREQBERAEREAREQBERAEREAREQBERAEREAREQBERAEREAREQBERAEREAREQBERAf/2Q==">
              <a:extLst>
                <a:ext uri="{FF2B5EF4-FFF2-40B4-BE49-F238E27FC236}">
                  <a16:creationId xmlns:a16="http://schemas.microsoft.com/office/drawing/2014/main" xmlns="" id="{C3154A09-D3B2-438E-8387-2481001AC68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92601" y="3463259"/>
              <a:ext cx="1447429" cy="5644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xmlns="" id="{EABE960B-6F6F-4F7F-AA03-E2A1AC750C18}"/>
                </a:ext>
              </a:extLst>
            </p:cNvPr>
            <p:cNvSpPr txBox="1"/>
            <p:nvPr/>
          </p:nvSpPr>
          <p:spPr>
            <a:xfrm>
              <a:off x="6804248" y="3935382"/>
              <a:ext cx="1224136" cy="247919"/>
            </a:xfrm>
            <a:prstGeom prst="rect">
              <a:avLst/>
            </a:prstGeom>
            <a:noFill/>
          </p:spPr>
          <p:txBody>
            <a:bodyPr wrap="square" lIns="0" rIns="0">
              <a:spAutoFit/>
            </a:bodyPr>
            <a:lstStyle/>
            <a:p>
              <a:pPr algn="ctr"/>
              <a:r>
                <a:rPr lang="pt-PT" sz="450" noProof="1">
                  <a:solidFill>
                    <a:srgbClr val="8BB839"/>
                  </a:solidFill>
                  <a:latin typeface="Arial Nova" panose="020B0504020202020204" pitchFamily="34" charset="0"/>
                </a:rPr>
                <a:t>Anti-Phishing Working Group</a:t>
              </a:r>
            </a:p>
          </p:txBody>
        </p:sp>
      </p:grpSp>
      <p:pic>
        <p:nvPicPr>
          <p:cNvPr id="21" name="Picture 18">
            <a:extLst>
              <a:ext uri="{FF2B5EF4-FFF2-40B4-BE49-F238E27FC236}">
                <a16:creationId xmlns:a16="http://schemas.microsoft.com/office/drawing/2014/main" xmlns="" id="{5C3B7E97-7415-3DF5-145A-97A7A353467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576"/>
          <a:stretch/>
        </p:blipFill>
        <p:spPr>
          <a:xfrm>
            <a:off x="4860032" y="872635"/>
            <a:ext cx="4283968" cy="3139275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xmlns="" id="{385374C9-1CFC-F48F-8A71-051B520EDD4C}"/>
              </a:ext>
            </a:extLst>
          </p:cNvPr>
          <p:cNvSpPr/>
          <p:nvPr/>
        </p:nvSpPr>
        <p:spPr>
          <a:xfrm>
            <a:off x="4652983" y="1931321"/>
            <a:ext cx="959246" cy="2070533"/>
          </a:xfrm>
          <a:prstGeom prst="roundRect">
            <a:avLst/>
          </a:prstGeom>
          <a:solidFill>
            <a:srgbClr val="212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18" name="Imagem 4">
            <a:extLst>
              <a:ext uri="{FF2B5EF4-FFF2-40B4-BE49-F238E27FC236}">
                <a16:creationId xmlns:a16="http://schemas.microsoft.com/office/drawing/2014/main" xmlns="" id="{E3859E13-C148-2A03-5A4D-B8D695C1F84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4246" t="3115" r="64493" b="-1540"/>
          <a:stretch/>
        </p:blipFill>
        <p:spPr>
          <a:xfrm>
            <a:off x="4725962" y="2060551"/>
            <a:ext cx="877392" cy="1886995"/>
          </a:xfrm>
          <a:prstGeom prst="rect">
            <a:avLst/>
          </a:prstGeom>
        </p:spPr>
      </p:pic>
      <p:pic>
        <p:nvPicPr>
          <p:cNvPr id="16" name="Picture 22">
            <a:extLst>
              <a:ext uri="{FF2B5EF4-FFF2-40B4-BE49-F238E27FC236}">
                <a16:creationId xmlns:a16="http://schemas.microsoft.com/office/drawing/2014/main" xmlns="" id="{CFEB1733-93E5-51CF-64DE-F442FEE4AAF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5242" y="1915020"/>
            <a:ext cx="1055534" cy="2104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839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3F18948A-CCC9-5D89-9757-5CE0ECA94204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212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7" name="Imagem 5">
            <a:extLst>
              <a:ext uri="{FF2B5EF4-FFF2-40B4-BE49-F238E27FC236}">
                <a16:creationId xmlns:a16="http://schemas.microsoft.com/office/drawing/2014/main" xmlns="" id="{2B1B48D2-D0BB-CFC2-6762-47E840AFC7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600" y="0"/>
            <a:ext cx="7224999" cy="5143500"/>
          </a:xfrm>
          <a:prstGeom prst="rect">
            <a:avLst/>
          </a:prstGeom>
        </p:spPr>
      </p:pic>
      <p:pic>
        <p:nvPicPr>
          <p:cNvPr id="9" name="Picture 2" descr="CyberWatch Logo">
            <a:extLst>
              <a:ext uri="{FF2B5EF4-FFF2-40B4-BE49-F238E27FC236}">
                <a16:creationId xmlns:a16="http://schemas.microsoft.com/office/drawing/2014/main" xmlns="" id="{E8787ECC-E35A-3234-B5F0-91BFFB1001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4359" y="34785"/>
            <a:ext cx="1535060" cy="160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377791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EA3E4B66-51AF-7E20-5F7F-9DFDC268F2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xmlns="" id="{A5505BA6-A900-E49B-DD6B-77FF5DF2C0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4379D3EB-9471-5804-7C59-F6761080D66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3" t="-1" r="1211" b="1901"/>
          <a:stretch/>
        </p:blipFill>
        <p:spPr>
          <a:xfrm>
            <a:off x="-1" y="-4077"/>
            <a:ext cx="9144001" cy="5276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566579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FA1B68E2-994C-C43A-5008-FE991850EA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894"/>
            <a:ext cx="9144000" cy="5117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290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EB8B5EEC-F951-27BF-67F8-9DF301946B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44492"/>
            <a:ext cx="9144000" cy="401116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C421CB6-3BE2-F386-6D75-826E53E57C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520" y="3239473"/>
            <a:ext cx="8632684" cy="1688738"/>
          </a:xfrm>
          <a:prstGeom prst="rect">
            <a:avLst/>
          </a:prstGeom>
        </p:spPr>
      </p:pic>
      <p:sp>
        <p:nvSpPr>
          <p:cNvPr id="44" name="Title 1">
            <a:extLst>
              <a:ext uri="{FF2B5EF4-FFF2-40B4-BE49-F238E27FC236}">
                <a16:creationId xmlns:a16="http://schemas.microsoft.com/office/drawing/2014/main" xmlns="" id="{6ADF8E47-81CE-44E4-B08B-675AA0D9B1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602" y="250033"/>
            <a:ext cx="4843462" cy="421481"/>
          </a:xfrm>
        </p:spPr>
        <p:txBody>
          <a:bodyPr/>
          <a:lstStyle/>
          <a:p>
            <a:pPr marL="0" indent="0">
              <a:buNone/>
            </a:pPr>
            <a:r>
              <a:rPr lang="pt-PT" sz="2450" noProof="1"/>
              <a:t>Porquê a SIBS Cyberwatch</a:t>
            </a:r>
            <a:endParaRPr lang="pt-PT" sz="245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DFD65190-68FC-406E-A9D4-FE07F23924DA}"/>
              </a:ext>
            </a:extLst>
          </p:cNvPr>
          <p:cNvSpPr/>
          <p:nvPr/>
        </p:nvSpPr>
        <p:spPr>
          <a:xfrm>
            <a:off x="257175" y="3909015"/>
            <a:ext cx="8629650" cy="349654"/>
          </a:xfrm>
          <a:prstGeom prst="rect">
            <a:avLst/>
          </a:prstGeom>
          <a:solidFill>
            <a:srgbClr val="F046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endParaRPr lang="pt-PT" sz="1400" noProof="1">
              <a:latin typeface="Arial Nova" panose="020B05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54ACB14F-4BB9-43EF-8EFA-BF9033E259D0}"/>
              </a:ext>
            </a:extLst>
          </p:cNvPr>
          <p:cNvSpPr txBox="1"/>
          <p:nvPr/>
        </p:nvSpPr>
        <p:spPr>
          <a:xfrm>
            <a:off x="194963" y="3973916"/>
            <a:ext cx="781526" cy="264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pt-PT" sz="1400" noProof="1">
                <a:solidFill>
                  <a:schemeClr val="bg1"/>
                </a:solidFill>
                <a:latin typeface="Arial Nova" panose="020B0504020202020204" pitchFamily="34" charset="0"/>
              </a:rPr>
              <a:t>1983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3CF78F0A-C5E9-4CFB-9A3A-6BA274055A29}"/>
              </a:ext>
            </a:extLst>
          </p:cNvPr>
          <p:cNvSpPr txBox="1"/>
          <p:nvPr/>
        </p:nvSpPr>
        <p:spPr>
          <a:xfrm>
            <a:off x="1730606" y="3973916"/>
            <a:ext cx="693148" cy="264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pt-PT" sz="1400" noProof="1">
                <a:solidFill>
                  <a:schemeClr val="bg1"/>
                </a:solidFill>
                <a:latin typeface="Arial Nova" panose="020B0504020202020204" pitchFamily="34" charset="0"/>
              </a:rPr>
              <a:t>1996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B97A94E8-FF1C-42A6-BF5A-19B4BE2E8047}"/>
              </a:ext>
            </a:extLst>
          </p:cNvPr>
          <p:cNvSpPr txBox="1"/>
          <p:nvPr/>
        </p:nvSpPr>
        <p:spPr>
          <a:xfrm>
            <a:off x="3015593" y="3973916"/>
            <a:ext cx="693147" cy="264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pt-PT" sz="1400" noProof="1">
                <a:solidFill>
                  <a:schemeClr val="bg1"/>
                </a:solidFill>
                <a:latin typeface="Arial Nova" panose="020B0504020202020204" pitchFamily="34" charset="0"/>
              </a:rPr>
              <a:t>2005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2216EB81-833A-4A09-B16D-B788AE1BC8BC}"/>
              </a:ext>
            </a:extLst>
          </p:cNvPr>
          <p:cNvSpPr txBox="1"/>
          <p:nvPr/>
        </p:nvSpPr>
        <p:spPr>
          <a:xfrm>
            <a:off x="5599280" y="3961537"/>
            <a:ext cx="653015" cy="264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pt-PT" sz="1400" noProof="1">
                <a:solidFill>
                  <a:schemeClr val="bg1"/>
                </a:solidFill>
                <a:latin typeface="Arial Nova" panose="020B0504020202020204" pitchFamily="34" charset="0"/>
              </a:rPr>
              <a:t>2015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4AB8A9BF-8BCF-41E4-8960-5EF6AFF5C5C6}"/>
              </a:ext>
            </a:extLst>
          </p:cNvPr>
          <p:cNvSpPr txBox="1"/>
          <p:nvPr/>
        </p:nvSpPr>
        <p:spPr>
          <a:xfrm>
            <a:off x="7984894" y="3973916"/>
            <a:ext cx="879107" cy="264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pt-PT" sz="1400" noProof="1">
                <a:solidFill>
                  <a:schemeClr val="bg1"/>
                </a:solidFill>
                <a:latin typeface="Arial Nova" panose="020B0504020202020204" pitchFamily="34" charset="0"/>
              </a:rPr>
              <a:t>2021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0C099E81-A2E3-43BC-8FDE-3D13D35346A5}"/>
              </a:ext>
            </a:extLst>
          </p:cNvPr>
          <p:cNvSpPr txBox="1"/>
          <p:nvPr/>
        </p:nvSpPr>
        <p:spPr>
          <a:xfrm>
            <a:off x="355636" y="3417698"/>
            <a:ext cx="1050128" cy="3631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pt-PT" sz="1100" noProof="1">
                <a:solidFill>
                  <a:schemeClr val="bg1"/>
                </a:solidFill>
                <a:latin typeface="Arial Nova Light" panose="020B0304020202020204" pitchFamily="34" charset="0"/>
              </a:rPr>
              <a:t>Rede Multibanco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CDCA9333-7AFA-4C87-96B0-A0B653AB39AE}"/>
              </a:ext>
            </a:extLst>
          </p:cNvPr>
          <p:cNvSpPr txBox="1"/>
          <p:nvPr/>
        </p:nvSpPr>
        <p:spPr>
          <a:xfrm>
            <a:off x="1657366" y="3485409"/>
            <a:ext cx="1050128" cy="227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pt-PT" sz="1100" noProof="1">
                <a:solidFill>
                  <a:schemeClr val="bg1"/>
                </a:solidFill>
                <a:latin typeface="Arial Nova Light" panose="020B0304020202020204" pitchFamily="34" charset="0"/>
              </a:rPr>
              <a:t>MB Phone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319560EB-E755-4554-B317-B154E6FD9831}"/>
              </a:ext>
            </a:extLst>
          </p:cNvPr>
          <p:cNvSpPr txBox="1"/>
          <p:nvPr/>
        </p:nvSpPr>
        <p:spPr>
          <a:xfrm>
            <a:off x="1195621" y="3485409"/>
            <a:ext cx="630437" cy="227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pt-PT" sz="1100" noProof="1">
                <a:solidFill>
                  <a:schemeClr val="bg1"/>
                </a:solidFill>
                <a:latin typeface="Arial Nova Light" panose="020B0304020202020204" pitchFamily="34" charset="0"/>
              </a:rPr>
              <a:t>TPA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493381AA-95C8-426A-9A17-115CAF1789C8}"/>
              </a:ext>
            </a:extLst>
          </p:cNvPr>
          <p:cNvSpPr txBox="1"/>
          <p:nvPr/>
        </p:nvSpPr>
        <p:spPr>
          <a:xfrm>
            <a:off x="4848278" y="4389440"/>
            <a:ext cx="1557985" cy="227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pt-PT" sz="1100" noProof="1">
                <a:solidFill>
                  <a:schemeClr val="bg1"/>
                </a:solidFill>
                <a:latin typeface="Arial Nova Light" panose="020B0304020202020204" pitchFamily="34" charset="0"/>
              </a:rPr>
              <a:t>Root CA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E2AE65E7-5A67-47E0-9F0E-6890929CBDDC}"/>
              </a:ext>
            </a:extLst>
          </p:cNvPr>
          <p:cNvSpPr txBox="1"/>
          <p:nvPr/>
        </p:nvSpPr>
        <p:spPr>
          <a:xfrm>
            <a:off x="7476200" y="4321729"/>
            <a:ext cx="1410625" cy="3631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pt-PT" sz="1100" noProof="1">
                <a:solidFill>
                  <a:schemeClr val="bg1"/>
                </a:solidFill>
                <a:latin typeface="Arial Nova Light" panose="020B0304020202020204" pitchFamily="34" charset="0"/>
              </a:rPr>
              <a:t>Cybersecurity services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0C986E5C-0AEB-45DC-B747-E5F7F1CA9ADD}"/>
              </a:ext>
            </a:extLst>
          </p:cNvPr>
          <p:cNvSpPr txBox="1"/>
          <p:nvPr/>
        </p:nvSpPr>
        <p:spPr>
          <a:xfrm>
            <a:off x="3841869" y="4321729"/>
            <a:ext cx="1187503" cy="3631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pt-PT" sz="1100" noProof="1">
                <a:solidFill>
                  <a:schemeClr val="bg1"/>
                </a:solidFill>
                <a:latin typeface="Arial Nova Light" panose="020B0304020202020204" pitchFamily="34" charset="0"/>
              </a:rPr>
              <a:t>Cartão do Cidadão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E34ABD10-4B5B-4550-BF69-73DB2C36A337}"/>
              </a:ext>
            </a:extLst>
          </p:cNvPr>
          <p:cNvSpPr txBox="1"/>
          <p:nvPr/>
        </p:nvSpPr>
        <p:spPr>
          <a:xfrm>
            <a:off x="3420858" y="4673574"/>
            <a:ext cx="2047225" cy="227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pt-PT" sz="1100" noProof="1">
                <a:solidFill>
                  <a:schemeClr val="bg1"/>
                </a:solidFill>
                <a:latin typeface="Arial Nova Light" panose="020B0304020202020204" pitchFamily="34" charset="0"/>
              </a:rPr>
              <a:t>Passaporte eletrónico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AF12404F-9A8E-4F7D-8454-3B0BEFB52E21}"/>
              </a:ext>
            </a:extLst>
          </p:cNvPr>
          <p:cNvSpPr txBox="1"/>
          <p:nvPr/>
        </p:nvSpPr>
        <p:spPr>
          <a:xfrm>
            <a:off x="6387160" y="4321729"/>
            <a:ext cx="1242795" cy="3631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pt-PT" sz="1100" noProof="1">
                <a:solidFill>
                  <a:schemeClr val="bg1"/>
                </a:solidFill>
                <a:latin typeface="Arial Nova Light" panose="020B0304020202020204" pitchFamily="34" charset="0"/>
              </a:rPr>
              <a:t>Contratação digital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F3CDFA42-970C-412B-B1CB-48EDDEB60E95}"/>
              </a:ext>
            </a:extLst>
          </p:cNvPr>
          <p:cNvSpPr txBox="1"/>
          <p:nvPr/>
        </p:nvSpPr>
        <p:spPr>
          <a:xfrm>
            <a:off x="6082951" y="3417698"/>
            <a:ext cx="1050128" cy="3631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pt-PT" sz="1100" noProof="1">
                <a:solidFill>
                  <a:schemeClr val="bg1"/>
                </a:solidFill>
                <a:latin typeface="Arial Nova Light" panose="020B0304020202020204" pitchFamily="34" charset="0"/>
              </a:rPr>
              <a:t>ATM </a:t>
            </a:r>
          </a:p>
          <a:p>
            <a:pPr algn="ctr">
              <a:lnSpc>
                <a:spcPct val="80000"/>
              </a:lnSpc>
            </a:pPr>
            <a:r>
              <a:rPr lang="pt-PT" sz="1100" noProof="1">
                <a:solidFill>
                  <a:schemeClr val="bg1"/>
                </a:solidFill>
                <a:latin typeface="Arial Nova Light" panose="020B0304020202020204" pitchFamily="34" charset="0"/>
              </a:rPr>
              <a:t>Express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CAFD0A90-0F4D-4265-8D28-59D714BA65EF}"/>
              </a:ext>
            </a:extLst>
          </p:cNvPr>
          <p:cNvSpPr txBox="1"/>
          <p:nvPr/>
        </p:nvSpPr>
        <p:spPr>
          <a:xfrm>
            <a:off x="5264437" y="1736313"/>
            <a:ext cx="3599564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5000"/>
              </a:lnSpc>
            </a:pPr>
            <a:r>
              <a:rPr lang="pt-PT" sz="2000" noProof="1">
                <a:solidFill>
                  <a:schemeClr val="bg1"/>
                </a:solidFill>
                <a:latin typeface="Arial Nova Light" panose="020B0304020202020204" pitchFamily="34" charset="0"/>
              </a:rPr>
              <a:t>4 décadas de provas de confiança na segurança das infraestruturas mais críticas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6A970623-4DFD-44D5-AA28-3C42CE9AC8F0}"/>
              </a:ext>
            </a:extLst>
          </p:cNvPr>
          <p:cNvSpPr txBox="1"/>
          <p:nvPr/>
        </p:nvSpPr>
        <p:spPr>
          <a:xfrm>
            <a:off x="2807268" y="4321729"/>
            <a:ext cx="1092887" cy="227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pt-PT" sz="1100" noProof="1">
                <a:solidFill>
                  <a:schemeClr val="bg1"/>
                </a:solidFill>
                <a:latin typeface="Arial Nova Light" panose="020B0304020202020204" pitchFamily="34" charset="0"/>
              </a:rPr>
              <a:t>Voto eletrónico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56D75CC6-892F-4324-99E2-7121F06F21F0}"/>
              </a:ext>
            </a:extLst>
          </p:cNvPr>
          <p:cNvSpPr txBox="1"/>
          <p:nvPr/>
        </p:nvSpPr>
        <p:spPr>
          <a:xfrm>
            <a:off x="5447766" y="3485409"/>
            <a:ext cx="924434" cy="227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pt-PT" sz="1100" noProof="1">
                <a:solidFill>
                  <a:schemeClr val="bg1"/>
                </a:solidFill>
                <a:latin typeface="Arial Nova Light" panose="020B0304020202020204" pitchFamily="34" charset="0"/>
              </a:rPr>
              <a:t>MB Way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ED1E7E2C-D6E1-46D9-B66C-A63CED61A254}"/>
              </a:ext>
            </a:extLst>
          </p:cNvPr>
          <p:cNvSpPr txBox="1"/>
          <p:nvPr/>
        </p:nvSpPr>
        <p:spPr>
          <a:xfrm>
            <a:off x="2534809" y="3485409"/>
            <a:ext cx="1050128" cy="227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pt-PT" sz="1100" noProof="1">
                <a:solidFill>
                  <a:schemeClr val="bg1"/>
                </a:solidFill>
                <a:latin typeface="Arial Nova Light" panose="020B0304020202020204" pitchFamily="34" charset="0"/>
              </a:rPr>
              <a:t>MB Net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9ED1DFE9-8CBB-4303-A95C-AA92FD11C050}"/>
              </a:ext>
            </a:extLst>
          </p:cNvPr>
          <p:cNvSpPr txBox="1"/>
          <p:nvPr/>
        </p:nvSpPr>
        <p:spPr>
          <a:xfrm>
            <a:off x="7045669" y="3417698"/>
            <a:ext cx="1148865" cy="3631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pt-PT" sz="1100" noProof="1">
                <a:solidFill>
                  <a:schemeClr val="bg1"/>
                </a:solidFill>
                <a:latin typeface="Arial Nova Light" panose="020B0304020202020204" pitchFamily="34" charset="0"/>
              </a:rPr>
              <a:t>SIBS</a:t>
            </a:r>
          </a:p>
          <a:p>
            <a:pPr algn="ctr">
              <a:lnSpc>
                <a:spcPct val="80000"/>
              </a:lnSpc>
            </a:pPr>
            <a:r>
              <a:rPr lang="pt-PT" sz="1100" noProof="1">
                <a:solidFill>
                  <a:schemeClr val="bg1"/>
                </a:solidFill>
                <a:latin typeface="Arial Nova Light" panose="020B0304020202020204" pitchFamily="34" charset="0"/>
              </a:rPr>
              <a:t>Paywatch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AD7B0223-CC99-4C7B-8230-B043BC1D1C1E}"/>
              </a:ext>
            </a:extLst>
          </p:cNvPr>
          <p:cNvSpPr txBox="1"/>
          <p:nvPr/>
        </p:nvSpPr>
        <p:spPr>
          <a:xfrm>
            <a:off x="7880835" y="3417698"/>
            <a:ext cx="997453" cy="3631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pt-PT" sz="1100" noProof="1">
                <a:solidFill>
                  <a:schemeClr val="bg1"/>
                </a:solidFill>
                <a:latin typeface="Arial Nova Light" panose="020B0304020202020204" pitchFamily="34" charset="0"/>
              </a:rPr>
              <a:t>SIBS</a:t>
            </a:r>
          </a:p>
          <a:p>
            <a:pPr algn="ctr">
              <a:lnSpc>
                <a:spcPct val="80000"/>
              </a:lnSpc>
            </a:pPr>
            <a:r>
              <a:rPr lang="pt-PT" sz="1100" noProof="1">
                <a:solidFill>
                  <a:schemeClr val="bg1"/>
                </a:solidFill>
                <a:latin typeface="Arial Nova Light" panose="020B0304020202020204" pitchFamily="34" charset="0"/>
              </a:rPr>
              <a:t>Analytics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6CAABD50-3A03-4424-A085-40DF1E4368B7}"/>
              </a:ext>
            </a:extLst>
          </p:cNvPr>
          <p:cNvSpPr txBox="1"/>
          <p:nvPr/>
        </p:nvSpPr>
        <p:spPr>
          <a:xfrm>
            <a:off x="4583670" y="3432710"/>
            <a:ext cx="924434" cy="3631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pt-PT" sz="1100" noProof="1">
                <a:solidFill>
                  <a:schemeClr val="bg1"/>
                </a:solidFill>
                <a:latin typeface="Arial Nova Light" panose="020B0304020202020204" pitchFamily="34" charset="0"/>
              </a:rPr>
              <a:t>Contactless</a:t>
            </a:r>
          </a:p>
          <a:p>
            <a:pPr algn="ctr">
              <a:lnSpc>
                <a:spcPct val="80000"/>
              </a:lnSpc>
            </a:pPr>
            <a:r>
              <a:rPr lang="pt-PT" sz="1100" noProof="1">
                <a:solidFill>
                  <a:schemeClr val="bg1"/>
                </a:solidFill>
                <a:latin typeface="Arial Nova Light" panose="020B0304020202020204" pitchFamily="34" charset="0"/>
              </a:rPr>
              <a:t>payments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BD26B651-132A-45F0-96FA-83DD39480DDA}"/>
              </a:ext>
            </a:extLst>
          </p:cNvPr>
          <p:cNvSpPr txBox="1"/>
          <p:nvPr/>
        </p:nvSpPr>
        <p:spPr>
          <a:xfrm>
            <a:off x="304602" y="690250"/>
            <a:ext cx="84249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noProof="1">
                <a:latin typeface="Arial Nova" panose="020B0504020202020204" pitchFamily="34" charset="0"/>
                <a:ea typeface="Roboto" panose="02000000000000000000" pitchFamily="2" charset="0"/>
                <a:cs typeface="Segoe UI" panose="020B0502040204020203" pitchFamily="34" charset="0"/>
              </a:rPr>
              <a:t>Somos especialistas na segurança de transações, de identidade e de tecnologia</a:t>
            </a:r>
          </a:p>
        </p:txBody>
      </p:sp>
    </p:spTree>
    <p:extLst>
      <p:ext uri="{BB962C8B-B14F-4D97-AF65-F5344CB8AC3E}">
        <p14:creationId xmlns:p14="http://schemas.microsoft.com/office/powerpoint/2010/main" val="2710981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2E7D892-74A0-AF3D-C107-0A1B99163A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9493" y="848037"/>
            <a:ext cx="6809822" cy="399322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07768F45-DD2E-4D69-FC69-9E633F20DDC1}"/>
              </a:ext>
            </a:extLst>
          </p:cNvPr>
          <p:cNvSpPr txBox="1">
            <a:spLocks/>
          </p:cNvSpPr>
          <p:nvPr/>
        </p:nvSpPr>
        <p:spPr>
          <a:xfrm>
            <a:off x="304602" y="250033"/>
            <a:ext cx="6571654" cy="421481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45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45" b="1">
                <a:solidFill>
                  <a:schemeClr val="tx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45" b="1">
                <a:solidFill>
                  <a:schemeClr val="tx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45" b="1">
                <a:solidFill>
                  <a:schemeClr val="tx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45" b="1">
                <a:solidFill>
                  <a:schemeClr val="tx1"/>
                </a:solidFill>
                <a:latin typeface="Arial" charset="0"/>
              </a:defRPr>
            </a:lvl5pPr>
            <a:lvl6pPr marL="349381" algn="l" rtl="0" eaLnBrk="1" fontAlgn="base" hangingPunct="1">
              <a:spcBef>
                <a:spcPct val="0"/>
              </a:spcBef>
              <a:spcAft>
                <a:spcPct val="0"/>
              </a:spcAft>
              <a:defRPr sz="2445" b="1">
                <a:solidFill>
                  <a:schemeClr val="tx1"/>
                </a:solidFill>
                <a:latin typeface="Arial" charset="0"/>
              </a:defRPr>
            </a:lvl6pPr>
            <a:lvl7pPr marL="698762" algn="l" rtl="0" eaLnBrk="1" fontAlgn="base" hangingPunct="1">
              <a:spcBef>
                <a:spcPct val="0"/>
              </a:spcBef>
              <a:spcAft>
                <a:spcPct val="0"/>
              </a:spcAft>
              <a:defRPr sz="2445" b="1">
                <a:solidFill>
                  <a:schemeClr val="tx1"/>
                </a:solidFill>
                <a:latin typeface="Arial" charset="0"/>
              </a:defRPr>
            </a:lvl7pPr>
            <a:lvl8pPr marL="1048142" algn="l" rtl="0" eaLnBrk="1" fontAlgn="base" hangingPunct="1">
              <a:spcBef>
                <a:spcPct val="0"/>
              </a:spcBef>
              <a:spcAft>
                <a:spcPct val="0"/>
              </a:spcAft>
              <a:defRPr sz="2445" b="1">
                <a:solidFill>
                  <a:schemeClr val="tx1"/>
                </a:solidFill>
                <a:latin typeface="Arial" charset="0"/>
              </a:defRPr>
            </a:lvl8pPr>
            <a:lvl9pPr marL="1397523" algn="l" rtl="0" eaLnBrk="1" fontAlgn="base" hangingPunct="1">
              <a:spcBef>
                <a:spcPct val="0"/>
              </a:spcBef>
              <a:spcAft>
                <a:spcPct val="0"/>
              </a:spcAft>
              <a:defRPr sz="2445" b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pt-PT" dirty="0"/>
              <a:t>SIBS Cyberwatch Threat Intelligence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C1A3C86C-08BF-15C8-914B-ADFCD044F727}"/>
              </a:ext>
            </a:extLst>
          </p:cNvPr>
          <p:cNvSpPr txBox="1"/>
          <p:nvPr/>
        </p:nvSpPr>
        <p:spPr>
          <a:xfrm>
            <a:off x="640723" y="1197700"/>
            <a:ext cx="378726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PT" sz="1800" dirty="0">
                <a:solidFill>
                  <a:srgbClr val="000000"/>
                </a:solidFill>
                <a:latin typeface="Arial Nova" panose="020B0504020202020204" pitchFamily="34" charset="0"/>
                <a:ea typeface="Roboto" panose="02000000000000000000" pitchFamily="2" charset="0"/>
              </a:rPr>
              <a:t>Tecnologia de ponta incluindo os </a:t>
            </a:r>
            <a:r>
              <a:rPr lang="pt-PT" sz="1800" b="1" dirty="0">
                <a:solidFill>
                  <a:srgbClr val="000000"/>
                </a:solidFill>
                <a:latin typeface="Arial Nova" panose="020B0504020202020204" pitchFamily="34" charset="0"/>
                <a:ea typeface="Roboto" panose="02000000000000000000" pitchFamily="2" charset="0"/>
              </a:rPr>
              <a:t>coletores líderes mundiais de cyberintelligence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EC9C634A-7F21-CC12-2C75-D815B1CA9077}"/>
              </a:ext>
            </a:extLst>
          </p:cNvPr>
          <p:cNvSpPr txBox="1"/>
          <p:nvPr/>
        </p:nvSpPr>
        <p:spPr>
          <a:xfrm>
            <a:off x="1870936" y="2298233"/>
            <a:ext cx="4572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PT" sz="1800" dirty="0">
                <a:solidFill>
                  <a:srgbClr val="000000"/>
                </a:solidFill>
                <a:latin typeface="Arial Nova" panose="020B0504020202020204" pitchFamily="34" charset="0"/>
                <a:ea typeface="Roboto" panose="02000000000000000000" pitchFamily="2" charset="0"/>
              </a:rPr>
              <a:t>Automação e estruturação do workflow para pesquisar, contextualizar e entregar </a:t>
            </a:r>
            <a:r>
              <a:rPr lang="pt-PT" sz="1800" b="1" dirty="0">
                <a:solidFill>
                  <a:srgbClr val="000000"/>
                </a:solidFill>
                <a:latin typeface="Arial Nova" panose="020B0504020202020204" pitchFamily="34" charset="0"/>
                <a:ea typeface="Roboto" panose="02000000000000000000" pitchFamily="2" charset="0"/>
              </a:rPr>
              <a:t>informação</a:t>
            </a:r>
            <a:r>
              <a:rPr lang="pt-PT" sz="1800" dirty="0">
                <a:solidFill>
                  <a:srgbClr val="000000"/>
                </a:solidFill>
                <a:latin typeface="Arial Nova" panose="020B0504020202020204" pitchFamily="34" charset="0"/>
                <a:ea typeface="Roboto" panose="02000000000000000000" pitchFamily="2" charset="0"/>
              </a:rPr>
              <a:t> </a:t>
            </a:r>
            <a:r>
              <a:rPr lang="pt-PT" sz="1800" b="1" dirty="0">
                <a:solidFill>
                  <a:srgbClr val="000000"/>
                </a:solidFill>
                <a:latin typeface="Arial Nova" panose="020B0504020202020204" pitchFamily="34" charset="0"/>
                <a:ea typeface="Roboto" panose="02000000000000000000" pitchFamily="2" charset="0"/>
              </a:rPr>
              <a:t>acionável e relevante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A8DBD2DC-95B1-F0FF-03FD-94A8291307A7}"/>
              </a:ext>
            </a:extLst>
          </p:cNvPr>
          <p:cNvSpPr txBox="1"/>
          <p:nvPr/>
        </p:nvSpPr>
        <p:spPr>
          <a:xfrm>
            <a:off x="3316499" y="3398766"/>
            <a:ext cx="553586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PT" sz="1800" dirty="0">
                <a:solidFill>
                  <a:srgbClr val="000000"/>
                </a:solidFill>
                <a:latin typeface="Arial Nova" panose="020B0504020202020204" pitchFamily="34" charset="0"/>
                <a:ea typeface="Roboto" panose="02000000000000000000" pitchFamily="2" charset="0"/>
              </a:rPr>
              <a:t>Uma experiente equipa</a:t>
            </a:r>
            <a:r>
              <a:rPr lang="pt-PT" sz="1800" b="1" dirty="0">
                <a:solidFill>
                  <a:srgbClr val="000000"/>
                </a:solidFill>
                <a:latin typeface="Arial Nova" panose="020B0504020202020204" pitchFamily="34" charset="0"/>
                <a:ea typeface="Roboto" panose="02000000000000000000" pitchFamily="2" charset="0"/>
              </a:rPr>
              <a:t> </a:t>
            </a:r>
            <a:r>
              <a:rPr lang="pt-PT" sz="1800" dirty="0">
                <a:solidFill>
                  <a:srgbClr val="000000"/>
                </a:solidFill>
                <a:latin typeface="Arial Nova" panose="020B0504020202020204" pitchFamily="34" charset="0"/>
                <a:ea typeface="Roboto" panose="02000000000000000000" pitchFamily="2" charset="0"/>
              </a:rPr>
              <a:t>especializada em inteligência de ameaças no </a:t>
            </a:r>
            <a:r>
              <a:rPr lang="pt-PT" sz="1800" b="1" dirty="0">
                <a:solidFill>
                  <a:srgbClr val="000000"/>
                </a:solidFill>
                <a:latin typeface="Arial Nova" panose="020B0504020202020204" pitchFamily="34" charset="0"/>
                <a:ea typeface="Roboto" panose="02000000000000000000" pitchFamily="2" charset="0"/>
              </a:rPr>
              <a:t>setor financeiro </a:t>
            </a:r>
            <a:r>
              <a:rPr lang="pt-PT" sz="1800" dirty="0">
                <a:solidFill>
                  <a:srgbClr val="000000"/>
                </a:solidFill>
                <a:latin typeface="Arial Nova" panose="020B0504020202020204" pitchFamily="34" charset="0"/>
                <a:ea typeface="Roboto" panose="02000000000000000000" pitchFamily="2" charset="0"/>
              </a:rPr>
              <a:t>incluindo fraude com cartões de crédito e </a:t>
            </a:r>
            <a:r>
              <a:rPr lang="pt-PT" sz="1800" dirty="0" err="1">
                <a:solidFill>
                  <a:srgbClr val="000000"/>
                </a:solidFill>
                <a:latin typeface="Arial Nova" panose="020B0504020202020204" pitchFamily="34" charset="0"/>
                <a:ea typeface="Roboto" panose="02000000000000000000" pitchFamily="2" charset="0"/>
              </a:rPr>
              <a:t>anti-phishing</a:t>
            </a:r>
            <a:endParaRPr lang="pt-PT" sz="1800" dirty="0">
              <a:solidFill>
                <a:srgbClr val="000000"/>
              </a:solidFill>
              <a:latin typeface="Arial Nova" panose="020B0504020202020204" pitchFamily="34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8850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4="http://schemas.microsoft.com/office/drawing/2010/main" xmlns:a16="http://schemas.microsoft.com/office/drawing/2014/main"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5972BB0-D775-ADE7-9833-286C382039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8" y="0"/>
            <a:ext cx="9141292" cy="5143500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xmlns="" id="{C4C01BE2-33C5-091B-3F24-24DFC4EB0B8C}"/>
              </a:ext>
            </a:extLst>
          </p:cNvPr>
          <p:cNvSpPr txBox="1">
            <a:spLocks/>
          </p:cNvSpPr>
          <p:nvPr/>
        </p:nvSpPr>
        <p:spPr>
          <a:xfrm>
            <a:off x="4769099" y="2025780"/>
            <a:ext cx="4123381" cy="2634202"/>
          </a:xfrm>
          <a:prstGeom prst="rect">
            <a:avLst/>
          </a:prstGeom>
        </p:spPr>
        <p:txBody>
          <a:bodyPr/>
          <a:lstStyle>
            <a:lvl1pPr marL="203806" indent="-203806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charset="0"/>
              <a:buChar char="○"/>
              <a:defRPr b="1" kern="1200">
                <a:solidFill>
                  <a:sysClr val="windowText" lastClr="000000"/>
                </a:solidFill>
                <a:latin typeface="Arial Nova" panose="020B0504020202020204" pitchFamily="34" charset="0"/>
                <a:ea typeface="+mn-ea"/>
                <a:cs typeface="+mn-cs"/>
              </a:defRPr>
            </a:lvl1pPr>
            <a:lvl2pPr marL="481612" indent="-132231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charset="0"/>
              <a:buChar char="○"/>
              <a:defRPr sz="1223" kern="1200">
                <a:solidFill>
                  <a:sysClr val="windowText" lastClr="000000"/>
                </a:solidFill>
                <a:latin typeface="Arial Nova" panose="020B0504020202020204" pitchFamily="34" charset="0"/>
                <a:ea typeface="+mn-ea"/>
                <a:cs typeface="+mn-cs"/>
              </a:defRPr>
            </a:lvl2pPr>
            <a:lvl3pPr marL="823715" indent="-10554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charset="0"/>
              <a:buChar char="○"/>
              <a:defRPr sz="917" kern="1200">
                <a:solidFill>
                  <a:sysClr val="windowText" lastClr="000000"/>
                </a:solidFill>
                <a:latin typeface="Arial Nova" panose="020B0504020202020204" pitchFamily="34" charset="0"/>
                <a:ea typeface="+mn-ea"/>
                <a:cs typeface="+mn-cs"/>
              </a:defRPr>
            </a:lvl3pPr>
            <a:lvl4pPr marL="1167029" indent="-118886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charset="0"/>
              <a:buChar char="○"/>
              <a:defRPr sz="764" kern="1200">
                <a:solidFill>
                  <a:sysClr val="windowText" lastClr="000000"/>
                </a:solidFill>
                <a:latin typeface="Arial Nova" panose="020B0504020202020204" pitchFamily="34" charset="0"/>
                <a:ea typeface="+mn-ea"/>
                <a:cs typeface="+mn-cs"/>
              </a:defRPr>
            </a:lvl4pPr>
            <a:lvl5pPr marL="1509131" indent="-11160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charset="0"/>
              <a:buChar char="○"/>
              <a:defRPr sz="611" kern="1200">
                <a:solidFill>
                  <a:sysClr val="windowText" lastClr="000000"/>
                </a:solidFill>
                <a:latin typeface="Arial Nova" panose="020B0504020202020204" pitchFamily="34" charset="0"/>
                <a:ea typeface="+mn-ea"/>
                <a:cs typeface="+mn-cs"/>
              </a:defRPr>
            </a:lvl5pPr>
            <a:lvl6pPr marL="1852447" indent="-105542" algn="l" defTabSz="698762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○"/>
              <a:defRPr sz="535" b="0" kern="1200">
                <a:solidFill>
                  <a:sysClr val="windowText" lastClr="000000"/>
                </a:solidFill>
                <a:latin typeface="Arial Nova" panose="020B0504020202020204" pitchFamily="34" charset="0"/>
                <a:ea typeface="+mn-ea"/>
                <a:cs typeface="+mn-cs"/>
              </a:defRPr>
            </a:lvl6pPr>
            <a:lvl7pPr marL="2270975" indent="-174691" algn="l" defTabSz="69876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2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20356" indent="-174691" algn="l" defTabSz="69876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2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69737" indent="-174691" algn="l" defTabSz="69876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2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pt-PT" dirty="0">
                <a:solidFill>
                  <a:srgbClr val="F2F2F2"/>
                </a:solidFill>
              </a:rPr>
              <a:t>1000 milhões de Intelligence </a:t>
            </a:r>
            <a:r>
              <a:rPr lang="pt-PT" dirty="0" err="1">
                <a:solidFill>
                  <a:srgbClr val="F2F2F2"/>
                </a:solidFill>
              </a:rPr>
              <a:t>Cards</a:t>
            </a:r>
            <a:endParaRPr lang="pt-PT" dirty="0">
              <a:solidFill>
                <a:srgbClr val="F2F2F2"/>
              </a:solidFill>
            </a:endParaRPr>
          </a:p>
          <a:p>
            <a:pPr marL="277806" lvl="1" indent="0">
              <a:buNone/>
            </a:pPr>
            <a:endParaRPr lang="en-US" sz="900" b="0" dirty="0">
              <a:solidFill>
                <a:srgbClr val="F2F2F2"/>
              </a:solidFill>
              <a:latin typeface="Arial Nova Light" panose="020B0304020202020204" pitchFamily="34" charset="0"/>
            </a:endParaRPr>
          </a:p>
          <a:p>
            <a:pPr marL="277806" lvl="1" indent="0">
              <a:buNone/>
            </a:pPr>
            <a:r>
              <a:rPr lang="en-US" sz="1400" b="0" dirty="0">
                <a:solidFill>
                  <a:srgbClr val="F2F2F2"/>
                </a:solidFill>
                <a:latin typeface="Arial Nova Light" panose="020B0304020202020204" pitchFamily="34" charset="0"/>
              </a:rPr>
              <a:t>300 state actors</a:t>
            </a:r>
          </a:p>
          <a:p>
            <a:pPr marL="277806" lvl="1" indent="0">
              <a:buNone/>
            </a:pPr>
            <a:r>
              <a:rPr lang="en-US" sz="1400" b="0" dirty="0">
                <a:solidFill>
                  <a:srgbClr val="F2F2F2"/>
                </a:solidFill>
                <a:latin typeface="Arial Nova Light" panose="020B0304020202020204" pitchFamily="34" charset="0"/>
              </a:rPr>
              <a:t>3 million criminal forum handles</a:t>
            </a:r>
          </a:p>
          <a:p>
            <a:pPr marL="277806" lvl="1" indent="0">
              <a:buNone/>
            </a:pPr>
            <a:r>
              <a:rPr lang="en-US" sz="1400" b="0" dirty="0">
                <a:solidFill>
                  <a:srgbClr val="F2F2F2"/>
                </a:solidFill>
                <a:latin typeface="Arial Nova Light" panose="020B0304020202020204" pitchFamily="34" charset="0"/>
              </a:rPr>
              <a:t>10,000 active C2s + 25,000 C2 victims</a:t>
            </a:r>
          </a:p>
          <a:p>
            <a:pPr marL="277806" lvl="1" indent="0">
              <a:buNone/>
            </a:pPr>
            <a:r>
              <a:rPr lang="en-US" sz="1400" dirty="0">
                <a:solidFill>
                  <a:srgbClr val="F2F2F2"/>
                </a:solidFill>
                <a:latin typeface="Arial Nova Light" panose="020B0304020202020204" pitchFamily="34" charset="0"/>
              </a:rPr>
              <a:t>B</a:t>
            </a:r>
            <a:r>
              <a:rPr lang="en-US" sz="1400" b="0" dirty="0">
                <a:solidFill>
                  <a:srgbClr val="F2F2F2"/>
                </a:solidFill>
                <a:latin typeface="Arial Nova Light" panose="020B0304020202020204" pitchFamily="34" charset="0"/>
              </a:rPr>
              <a:t>illions of domains</a:t>
            </a:r>
          </a:p>
          <a:p>
            <a:pPr marL="277806" lvl="1" indent="0">
              <a:buNone/>
            </a:pPr>
            <a:r>
              <a:rPr lang="en-US" sz="1400" b="0" dirty="0">
                <a:solidFill>
                  <a:srgbClr val="F2F2F2"/>
                </a:solidFill>
                <a:latin typeface="Arial Nova Light" panose="020B0304020202020204" pitchFamily="34" charset="0"/>
              </a:rPr>
              <a:t>275 million IPs + 98,000 ASNs</a:t>
            </a:r>
          </a:p>
          <a:p>
            <a:pPr marL="277806" lvl="1" indent="0">
              <a:buNone/>
            </a:pPr>
            <a:r>
              <a:rPr lang="en-US" sz="1400" b="0" dirty="0">
                <a:solidFill>
                  <a:srgbClr val="F2F2F2"/>
                </a:solidFill>
                <a:latin typeface="Arial Nova Light" panose="020B0304020202020204" pitchFamily="34" charset="0"/>
              </a:rPr>
              <a:t>300,000 mapped organizations</a:t>
            </a:r>
          </a:p>
          <a:p>
            <a:pPr marL="277806" lvl="1" indent="0">
              <a:buNone/>
            </a:pPr>
            <a:r>
              <a:rPr lang="en-US" sz="1400" b="0" dirty="0">
                <a:solidFill>
                  <a:srgbClr val="F2F2F2"/>
                </a:solidFill>
                <a:latin typeface="Arial Nova Light" panose="020B0304020202020204" pitchFamily="34" charset="0"/>
              </a:rPr>
              <a:t>200,000 vulnerabilities</a:t>
            </a:r>
          </a:p>
          <a:p>
            <a:pPr marL="277806" lvl="1" indent="0">
              <a:buNone/>
            </a:pPr>
            <a:r>
              <a:rPr lang="en-US" sz="1400" b="0" dirty="0">
                <a:solidFill>
                  <a:srgbClr val="F2F2F2"/>
                </a:solidFill>
                <a:latin typeface="Arial Nova Light" panose="020B0304020202020204" pitchFamily="34" charset="0"/>
              </a:rPr>
              <a:t>3.6 billion leaked credentials</a:t>
            </a:r>
            <a:endParaRPr lang="en-US" sz="900" b="0" dirty="0">
              <a:solidFill>
                <a:srgbClr val="F2F2F2"/>
              </a:solidFill>
              <a:latin typeface="Arial Nova Light" panose="020B0304020202020204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xmlns="" id="{ED0B6905-DEB8-32C6-F647-8F2E1D79F584}"/>
              </a:ext>
            </a:extLst>
          </p:cNvPr>
          <p:cNvSpPr txBox="1">
            <a:spLocks/>
          </p:cNvSpPr>
          <p:nvPr/>
        </p:nvSpPr>
        <p:spPr>
          <a:xfrm>
            <a:off x="304602" y="250033"/>
            <a:ext cx="4771454" cy="421481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45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45" b="1">
                <a:solidFill>
                  <a:schemeClr val="tx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45" b="1">
                <a:solidFill>
                  <a:schemeClr val="tx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45" b="1">
                <a:solidFill>
                  <a:schemeClr val="tx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45" b="1">
                <a:solidFill>
                  <a:schemeClr val="tx1"/>
                </a:solidFill>
                <a:latin typeface="Arial" charset="0"/>
              </a:defRPr>
            </a:lvl5pPr>
            <a:lvl6pPr marL="349381" algn="l" rtl="0" eaLnBrk="1" fontAlgn="base" hangingPunct="1">
              <a:spcBef>
                <a:spcPct val="0"/>
              </a:spcBef>
              <a:spcAft>
                <a:spcPct val="0"/>
              </a:spcAft>
              <a:defRPr sz="2445" b="1">
                <a:solidFill>
                  <a:schemeClr val="tx1"/>
                </a:solidFill>
                <a:latin typeface="Arial" charset="0"/>
              </a:defRPr>
            </a:lvl6pPr>
            <a:lvl7pPr marL="698762" algn="l" rtl="0" eaLnBrk="1" fontAlgn="base" hangingPunct="1">
              <a:spcBef>
                <a:spcPct val="0"/>
              </a:spcBef>
              <a:spcAft>
                <a:spcPct val="0"/>
              </a:spcAft>
              <a:defRPr sz="2445" b="1">
                <a:solidFill>
                  <a:schemeClr val="tx1"/>
                </a:solidFill>
                <a:latin typeface="Arial" charset="0"/>
              </a:defRPr>
            </a:lvl7pPr>
            <a:lvl8pPr marL="1048142" algn="l" rtl="0" eaLnBrk="1" fontAlgn="base" hangingPunct="1">
              <a:spcBef>
                <a:spcPct val="0"/>
              </a:spcBef>
              <a:spcAft>
                <a:spcPct val="0"/>
              </a:spcAft>
              <a:defRPr sz="2445" b="1">
                <a:solidFill>
                  <a:schemeClr val="tx1"/>
                </a:solidFill>
                <a:latin typeface="Arial" charset="0"/>
              </a:defRPr>
            </a:lvl8pPr>
            <a:lvl9pPr marL="1397523" algn="l" rtl="0" eaLnBrk="1" fontAlgn="base" hangingPunct="1">
              <a:spcBef>
                <a:spcPct val="0"/>
              </a:spcBef>
              <a:spcAft>
                <a:spcPct val="0"/>
              </a:spcAft>
              <a:defRPr sz="2445" b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pt-PT" dirty="0">
                <a:solidFill>
                  <a:schemeClr val="bg1"/>
                </a:solidFill>
                <a:latin typeface="Arial Nova" panose="020B0504020202020204" pitchFamily="34" charset="0"/>
              </a:rPr>
              <a:t>Recolha</a:t>
            </a:r>
            <a:r>
              <a:rPr lang="en-US" dirty="0">
                <a:solidFill>
                  <a:schemeClr val="bg1"/>
                </a:solidFill>
                <a:latin typeface="Arial Nova" panose="020B0504020202020204" pitchFamily="34" charset="0"/>
              </a:rPr>
              <a:t> de Threat Intelligence</a:t>
            </a:r>
          </a:p>
          <a:p>
            <a:r>
              <a:rPr lang="pt-PT" dirty="0">
                <a:solidFill>
                  <a:schemeClr val="bg1"/>
                </a:solidFill>
                <a:latin typeface="Arial Nova" panose="020B0504020202020204" pitchFamily="34" charset="0"/>
              </a:rPr>
              <a:t>24 horas por dia</a:t>
            </a:r>
          </a:p>
        </p:txBody>
      </p:sp>
    </p:spTree>
    <p:extLst>
      <p:ext uri="{BB962C8B-B14F-4D97-AF65-F5344CB8AC3E}">
        <p14:creationId xmlns:p14="http://schemas.microsoft.com/office/powerpoint/2010/main" val="460979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84CCF32-8484-0788-0654-98B07CB177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236562"/>
            <a:ext cx="9180993" cy="5688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129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itle 1">
            <a:extLst>
              <a:ext uri="{FF2B5EF4-FFF2-40B4-BE49-F238E27FC236}">
                <a16:creationId xmlns:a16="http://schemas.microsoft.com/office/drawing/2014/main" xmlns="" id="{6ADF8E47-81CE-44E4-B08B-675AA0D9B1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602" y="250033"/>
            <a:ext cx="4843462" cy="421481"/>
          </a:xfrm>
        </p:spPr>
        <p:txBody>
          <a:bodyPr/>
          <a:lstStyle/>
          <a:p>
            <a:pPr marL="0" indent="0">
              <a:buNone/>
            </a:pPr>
            <a:r>
              <a:rPr lang="pt-PT" sz="2450" noProof="1"/>
              <a:t>Porquê a SIBS Cyberwatch</a:t>
            </a:r>
            <a:endParaRPr lang="pt-PT" sz="2450" dirty="0"/>
          </a:p>
        </p:txBody>
      </p:sp>
      <p:pic>
        <p:nvPicPr>
          <p:cNvPr id="48" name="Graphic 5">
            <a:extLst>
              <a:ext uri="{FF2B5EF4-FFF2-40B4-BE49-F238E27FC236}">
                <a16:creationId xmlns:a16="http://schemas.microsoft.com/office/drawing/2014/main" xmlns="" id="{C81DCFD8-17E8-4F8C-B575-68D6383344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415799" y="1426730"/>
            <a:ext cx="1638920" cy="1270319"/>
          </a:xfrm>
          <a:prstGeom prst="rect">
            <a:avLst/>
          </a:prstGeom>
        </p:spPr>
      </p:pic>
      <p:sp>
        <p:nvSpPr>
          <p:cNvPr id="50" name="Text Placeholder 3">
            <a:extLst>
              <a:ext uri="{FF2B5EF4-FFF2-40B4-BE49-F238E27FC236}">
                <a16:creationId xmlns:a16="http://schemas.microsoft.com/office/drawing/2014/main" xmlns="" id="{DA0B61C7-D9D9-44E2-A0A3-FFDCA9035D75}"/>
              </a:ext>
            </a:extLst>
          </p:cNvPr>
          <p:cNvSpPr txBox="1">
            <a:spLocks/>
          </p:cNvSpPr>
          <p:nvPr/>
        </p:nvSpPr>
        <p:spPr>
          <a:xfrm>
            <a:off x="5794596" y="1229423"/>
            <a:ext cx="2933605" cy="1270319"/>
          </a:xfrm>
          <a:prstGeom prst="rect">
            <a:avLst/>
          </a:prstGeom>
          <a:ln>
            <a:noFill/>
          </a:ln>
          <a:effectLst>
            <a:outerShdw blurRad="2540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180000" rIns="144000" rtlCol="0" anchor="ctr"/>
          <a:lstStyle>
            <a:defPPr>
              <a:defRPr lang="pt-PT"/>
            </a:defPPr>
            <a:lvl1pPr marL="171450" indent="-171450" defTabSz="91440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200" b="0">
                <a:latin typeface="Arial Nova" panose="020B0504020202020204" pitchFamily="34" charset="0"/>
                <a:cs typeface="+mn-cs"/>
              </a:defRPr>
            </a:lvl1pPr>
            <a:lvl2pPr marL="457200" defTabSz="914400" eaLnBrk="1" latinLnBrk="0" hangingPunct="1">
              <a:defRPr sz="1800">
                <a:solidFill>
                  <a:schemeClr val="dk1"/>
                </a:solidFill>
                <a:latin typeface="+mn-lt"/>
                <a:cs typeface="+mn-cs"/>
              </a:defRPr>
            </a:lvl2pPr>
            <a:lvl3pPr marL="914400" defTabSz="914400" eaLnBrk="1" latinLnBrk="0" hangingPunct="1">
              <a:defRPr sz="1800">
                <a:solidFill>
                  <a:schemeClr val="dk1"/>
                </a:solidFill>
                <a:latin typeface="+mn-lt"/>
                <a:cs typeface="+mn-cs"/>
              </a:defRPr>
            </a:lvl3pPr>
            <a:lvl4pPr marL="1371600" defTabSz="914400" eaLnBrk="1" latinLnBrk="0" hangingPunct="1">
              <a:defRPr sz="1800">
                <a:solidFill>
                  <a:schemeClr val="dk1"/>
                </a:solidFill>
                <a:latin typeface="+mn-lt"/>
                <a:cs typeface="+mn-cs"/>
              </a:defRPr>
            </a:lvl4pPr>
            <a:lvl5pPr marL="1828800" defTabSz="914400" eaLnBrk="1" latinLnBrk="0" hangingPunct="1">
              <a:defRPr sz="1800">
                <a:solidFill>
                  <a:schemeClr val="dk1"/>
                </a:solidFill>
                <a:latin typeface="+mn-lt"/>
                <a:cs typeface="+mn-cs"/>
              </a:defRPr>
            </a:lvl5pPr>
            <a:lvl6pPr marL="2286000" defTabSz="914400">
              <a:defRPr sz="1800">
                <a:solidFill>
                  <a:schemeClr val="dk1"/>
                </a:solidFill>
                <a:latin typeface="+mn-lt"/>
                <a:cs typeface="+mn-cs"/>
              </a:defRPr>
            </a:lvl6pPr>
            <a:lvl7pPr marL="2743200" defTabSz="914400">
              <a:defRPr sz="1800">
                <a:solidFill>
                  <a:schemeClr val="dk1"/>
                </a:solidFill>
                <a:latin typeface="+mn-lt"/>
                <a:cs typeface="+mn-cs"/>
              </a:defRPr>
            </a:lvl7pPr>
            <a:lvl8pPr marL="3200400" defTabSz="914400">
              <a:defRPr sz="1800">
                <a:solidFill>
                  <a:schemeClr val="dk1"/>
                </a:solidFill>
                <a:latin typeface="+mn-lt"/>
                <a:cs typeface="+mn-cs"/>
              </a:defRPr>
            </a:lvl8pPr>
            <a:lvl9pPr marL="3657600" defTabSz="914400">
              <a:defRPr sz="1800">
                <a:solidFill>
                  <a:schemeClr val="dk1"/>
                </a:solidFill>
                <a:latin typeface="+mn-lt"/>
                <a:cs typeface="+mn-cs"/>
              </a:defRPr>
            </a:lvl9pPr>
          </a:lstStyle>
          <a:p>
            <a:pPr marL="0" indent="0">
              <a:buNone/>
            </a:pPr>
            <a:r>
              <a:rPr lang="pt-PT" sz="1100" noProof="1"/>
              <a:t>Disponibilizamos a mais de 300 milhões de utilizadores em todo o mundo, os mais modernos, fiáveis e seguros serviços financeiros, transacionando anualmente mais de </a:t>
            </a:r>
            <a:r>
              <a:rPr lang="pt-PT" sz="1100" noProof="1">
                <a:solidFill>
                  <a:srgbClr val="F0461E"/>
                </a:solidFill>
              </a:rPr>
              <a:t>seis mil milhões de operações financeiras</a:t>
            </a:r>
          </a:p>
        </p:txBody>
      </p:sp>
      <p:sp>
        <p:nvSpPr>
          <p:cNvPr id="51" name="Text Placeholder 3">
            <a:extLst>
              <a:ext uri="{FF2B5EF4-FFF2-40B4-BE49-F238E27FC236}">
                <a16:creationId xmlns:a16="http://schemas.microsoft.com/office/drawing/2014/main" xmlns="" id="{FC7E19D2-E5FC-4170-88E6-CDFDA6734733}"/>
              </a:ext>
            </a:extLst>
          </p:cNvPr>
          <p:cNvSpPr txBox="1">
            <a:spLocks/>
          </p:cNvSpPr>
          <p:nvPr/>
        </p:nvSpPr>
        <p:spPr>
          <a:xfrm>
            <a:off x="2774521" y="1286949"/>
            <a:ext cx="2592288" cy="1270319"/>
          </a:xfrm>
          <a:prstGeom prst="rect">
            <a:avLst/>
          </a:prstGeom>
          <a:ln>
            <a:noFill/>
          </a:ln>
          <a:effectLst>
            <a:outerShdw blurRad="2540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180000" rIns="144000" rtlCol="0" anchor="ctr"/>
          <a:lstStyle>
            <a:defPPr>
              <a:defRPr lang="pt-PT"/>
            </a:defPPr>
            <a:lvl1pPr marL="171450" indent="-171450" defTabSz="91440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200" b="0">
                <a:latin typeface="Arial Nova" panose="020B0504020202020204" pitchFamily="34" charset="0"/>
                <a:cs typeface="+mn-cs"/>
              </a:defRPr>
            </a:lvl1pPr>
            <a:lvl2pPr marL="457200" defTabSz="914400" eaLnBrk="1" latinLnBrk="0" hangingPunct="1">
              <a:defRPr sz="1800">
                <a:solidFill>
                  <a:schemeClr val="dk1"/>
                </a:solidFill>
                <a:latin typeface="+mn-lt"/>
                <a:cs typeface="+mn-cs"/>
              </a:defRPr>
            </a:lvl2pPr>
            <a:lvl3pPr marL="914400" defTabSz="914400" eaLnBrk="1" latinLnBrk="0" hangingPunct="1">
              <a:defRPr sz="1800">
                <a:solidFill>
                  <a:schemeClr val="dk1"/>
                </a:solidFill>
                <a:latin typeface="+mn-lt"/>
                <a:cs typeface="+mn-cs"/>
              </a:defRPr>
            </a:lvl3pPr>
            <a:lvl4pPr marL="1371600" defTabSz="914400" eaLnBrk="1" latinLnBrk="0" hangingPunct="1">
              <a:defRPr sz="1800">
                <a:solidFill>
                  <a:schemeClr val="dk1"/>
                </a:solidFill>
                <a:latin typeface="+mn-lt"/>
                <a:cs typeface="+mn-cs"/>
              </a:defRPr>
            </a:lvl4pPr>
            <a:lvl5pPr marL="1828800" defTabSz="914400" eaLnBrk="1" latinLnBrk="0" hangingPunct="1">
              <a:defRPr sz="1800">
                <a:solidFill>
                  <a:schemeClr val="dk1"/>
                </a:solidFill>
                <a:latin typeface="+mn-lt"/>
                <a:cs typeface="+mn-cs"/>
              </a:defRPr>
            </a:lvl5pPr>
            <a:lvl6pPr marL="2286000" defTabSz="914400">
              <a:defRPr sz="1800">
                <a:solidFill>
                  <a:schemeClr val="dk1"/>
                </a:solidFill>
                <a:latin typeface="+mn-lt"/>
                <a:cs typeface="+mn-cs"/>
              </a:defRPr>
            </a:lvl6pPr>
            <a:lvl7pPr marL="2743200" defTabSz="914400">
              <a:defRPr sz="1800">
                <a:solidFill>
                  <a:schemeClr val="dk1"/>
                </a:solidFill>
                <a:latin typeface="+mn-lt"/>
                <a:cs typeface="+mn-cs"/>
              </a:defRPr>
            </a:lvl7pPr>
            <a:lvl8pPr marL="3200400" defTabSz="914400">
              <a:defRPr sz="1800">
                <a:solidFill>
                  <a:schemeClr val="dk1"/>
                </a:solidFill>
                <a:latin typeface="+mn-lt"/>
                <a:cs typeface="+mn-cs"/>
              </a:defRPr>
            </a:lvl8pPr>
            <a:lvl9pPr marL="3657600" defTabSz="914400">
              <a:defRPr sz="1800">
                <a:solidFill>
                  <a:schemeClr val="dk1"/>
                </a:solidFill>
                <a:latin typeface="+mn-lt"/>
                <a:cs typeface="+mn-cs"/>
              </a:defRPr>
            </a:lvl9pPr>
          </a:lstStyle>
          <a:p>
            <a:pPr marL="0" indent="0">
              <a:buNone/>
            </a:pPr>
            <a:r>
              <a:rPr lang="pt-PT" sz="1100" noProof="1">
                <a:solidFill>
                  <a:schemeClr val="tx1"/>
                </a:solidFill>
              </a:rPr>
              <a:t>Líderes na </a:t>
            </a:r>
            <a:r>
              <a:rPr lang="pt-PT" sz="1100" noProof="1">
                <a:solidFill>
                  <a:srgbClr val="F0461E"/>
                </a:solidFill>
              </a:rPr>
              <a:t>deteção e prevenção de fraude em tempo real</a:t>
            </a:r>
            <a:r>
              <a:rPr lang="pt-PT" sz="1100" noProof="1"/>
              <a:t>, utilizando capacidades analíticas avançadas e inteligência artificial, e incluindo a gestão operacional de casos de fraude (mTrust) </a:t>
            </a:r>
          </a:p>
        </p:txBody>
      </p:sp>
      <p:sp>
        <p:nvSpPr>
          <p:cNvPr id="52" name="Text Placeholder 3">
            <a:extLst>
              <a:ext uri="{FF2B5EF4-FFF2-40B4-BE49-F238E27FC236}">
                <a16:creationId xmlns:a16="http://schemas.microsoft.com/office/drawing/2014/main" xmlns="" id="{9AC1BEAE-D81D-420C-8D12-DB5709FCCFCD}"/>
              </a:ext>
            </a:extLst>
          </p:cNvPr>
          <p:cNvSpPr txBox="1">
            <a:spLocks/>
          </p:cNvSpPr>
          <p:nvPr/>
        </p:nvSpPr>
        <p:spPr>
          <a:xfrm>
            <a:off x="6102239" y="2697049"/>
            <a:ext cx="2592288" cy="1170845"/>
          </a:xfrm>
          <a:prstGeom prst="rect">
            <a:avLst/>
          </a:prstGeom>
          <a:ln>
            <a:noFill/>
          </a:ln>
          <a:effectLst>
            <a:outerShdw blurRad="2540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180000" rIns="144000" rtlCol="0" anchor="ctr"/>
          <a:lstStyle>
            <a:defPPr>
              <a:defRPr lang="pt-PT"/>
            </a:defPPr>
            <a:lvl1pPr marL="171450" indent="-171450" defTabSz="91440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200" b="0">
                <a:latin typeface="Arial Nova" panose="020B0504020202020204" pitchFamily="34" charset="0"/>
                <a:cs typeface="+mn-cs"/>
              </a:defRPr>
            </a:lvl1pPr>
            <a:lvl2pPr marL="457200" defTabSz="914400" eaLnBrk="1" latinLnBrk="0" hangingPunct="1">
              <a:defRPr sz="1800">
                <a:solidFill>
                  <a:schemeClr val="dk1"/>
                </a:solidFill>
                <a:latin typeface="+mn-lt"/>
                <a:cs typeface="+mn-cs"/>
              </a:defRPr>
            </a:lvl2pPr>
            <a:lvl3pPr marL="914400" defTabSz="914400" eaLnBrk="1" latinLnBrk="0" hangingPunct="1">
              <a:defRPr sz="1800">
                <a:solidFill>
                  <a:schemeClr val="dk1"/>
                </a:solidFill>
                <a:latin typeface="+mn-lt"/>
                <a:cs typeface="+mn-cs"/>
              </a:defRPr>
            </a:lvl3pPr>
            <a:lvl4pPr marL="1371600" defTabSz="914400" eaLnBrk="1" latinLnBrk="0" hangingPunct="1">
              <a:defRPr sz="1800">
                <a:solidFill>
                  <a:schemeClr val="dk1"/>
                </a:solidFill>
                <a:latin typeface="+mn-lt"/>
                <a:cs typeface="+mn-cs"/>
              </a:defRPr>
            </a:lvl4pPr>
            <a:lvl5pPr marL="1828800" defTabSz="914400" eaLnBrk="1" latinLnBrk="0" hangingPunct="1">
              <a:defRPr sz="1800">
                <a:solidFill>
                  <a:schemeClr val="dk1"/>
                </a:solidFill>
                <a:latin typeface="+mn-lt"/>
                <a:cs typeface="+mn-cs"/>
              </a:defRPr>
            </a:lvl5pPr>
            <a:lvl6pPr marL="2286000" defTabSz="914400">
              <a:defRPr sz="1800">
                <a:solidFill>
                  <a:schemeClr val="dk1"/>
                </a:solidFill>
                <a:latin typeface="+mn-lt"/>
                <a:cs typeface="+mn-cs"/>
              </a:defRPr>
            </a:lvl6pPr>
            <a:lvl7pPr marL="2743200" defTabSz="914400">
              <a:defRPr sz="1800">
                <a:solidFill>
                  <a:schemeClr val="dk1"/>
                </a:solidFill>
                <a:latin typeface="+mn-lt"/>
                <a:cs typeface="+mn-cs"/>
              </a:defRPr>
            </a:lvl7pPr>
            <a:lvl8pPr marL="3200400" defTabSz="914400">
              <a:defRPr sz="1800">
                <a:solidFill>
                  <a:schemeClr val="dk1"/>
                </a:solidFill>
                <a:latin typeface="+mn-lt"/>
                <a:cs typeface="+mn-cs"/>
              </a:defRPr>
            </a:lvl8pPr>
            <a:lvl9pPr marL="3657600" defTabSz="914400">
              <a:defRPr sz="1800">
                <a:solidFill>
                  <a:schemeClr val="dk1"/>
                </a:solidFill>
                <a:latin typeface="+mn-lt"/>
                <a:cs typeface="+mn-cs"/>
              </a:defRPr>
            </a:lvl9pPr>
          </a:lstStyle>
          <a:p>
            <a:pPr marL="0" indent="0">
              <a:buNone/>
            </a:pPr>
            <a:r>
              <a:rPr lang="pt-PT" sz="1100" noProof="1"/>
              <a:t>Único centro de </a:t>
            </a:r>
            <a:r>
              <a:rPr lang="pt-PT" sz="1100" noProof="1">
                <a:solidFill>
                  <a:srgbClr val="F0461E"/>
                </a:solidFill>
              </a:rPr>
              <a:t>Investigação &amp; Desenvolvimento </a:t>
            </a:r>
            <a:r>
              <a:rPr lang="pt-PT" sz="1100" noProof="1"/>
              <a:t>nacional especializado em monitorização, prevenção, deteção, interceção e investigação de fraude e cibercrime</a:t>
            </a:r>
          </a:p>
        </p:txBody>
      </p:sp>
      <p:sp>
        <p:nvSpPr>
          <p:cNvPr id="53" name="Text Placeholder 3">
            <a:extLst>
              <a:ext uri="{FF2B5EF4-FFF2-40B4-BE49-F238E27FC236}">
                <a16:creationId xmlns:a16="http://schemas.microsoft.com/office/drawing/2014/main" xmlns="" id="{0E97BF6D-04E1-4A54-98B3-24FE35010268}"/>
              </a:ext>
            </a:extLst>
          </p:cNvPr>
          <p:cNvSpPr txBox="1">
            <a:spLocks/>
          </p:cNvSpPr>
          <p:nvPr/>
        </p:nvSpPr>
        <p:spPr>
          <a:xfrm>
            <a:off x="3150563" y="2787774"/>
            <a:ext cx="2592288" cy="795265"/>
          </a:xfrm>
          <a:prstGeom prst="rect">
            <a:avLst/>
          </a:prstGeom>
          <a:ln>
            <a:noFill/>
          </a:ln>
          <a:effectLst>
            <a:outerShdw blurRad="2540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180000" rIns="144000" rtlCol="0" anchor="ctr"/>
          <a:lstStyle>
            <a:defPPr>
              <a:defRPr lang="pt-PT"/>
            </a:defPPr>
            <a:lvl1pPr marL="171450" indent="-171450" defTabSz="91440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200" b="0">
                <a:latin typeface="Arial Nova" panose="020B0504020202020204" pitchFamily="34" charset="0"/>
                <a:cs typeface="+mn-cs"/>
              </a:defRPr>
            </a:lvl1pPr>
            <a:lvl2pPr marL="457200" defTabSz="914400" eaLnBrk="1" latinLnBrk="0" hangingPunct="1">
              <a:defRPr sz="1800">
                <a:solidFill>
                  <a:schemeClr val="dk1"/>
                </a:solidFill>
                <a:latin typeface="+mn-lt"/>
                <a:cs typeface="+mn-cs"/>
              </a:defRPr>
            </a:lvl2pPr>
            <a:lvl3pPr marL="914400" defTabSz="914400" eaLnBrk="1" latinLnBrk="0" hangingPunct="1">
              <a:defRPr sz="1800">
                <a:solidFill>
                  <a:schemeClr val="dk1"/>
                </a:solidFill>
                <a:latin typeface="+mn-lt"/>
                <a:cs typeface="+mn-cs"/>
              </a:defRPr>
            </a:lvl3pPr>
            <a:lvl4pPr marL="1371600" defTabSz="914400" eaLnBrk="1" latinLnBrk="0" hangingPunct="1">
              <a:defRPr sz="1800">
                <a:solidFill>
                  <a:schemeClr val="dk1"/>
                </a:solidFill>
                <a:latin typeface="+mn-lt"/>
                <a:cs typeface="+mn-cs"/>
              </a:defRPr>
            </a:lvl4pPr>
            <a:lvl5pPr marL="1828800" defTabSz="914400" eaLnBrk="1" latinLnBrk="0" hangingPunct="1">
              <a:defRPr sz="1800">
                <a:solidFill>
                  <a:schemeClr val="dk1"/>
                </a:solidFill>
                <a:latin typeface="+mn-lt"/>
                <a:cs typeface="+mn-cs"/>
              </a:defRPr>
            </a:lvl5pPr>
            <a:lvl6pPr marL="2286000" defTabSz="914400">
              <a:defRPr sz="1800">
                <a:solidFill>
                  <a:schemeClr val="dk1"/>
                </a:solidFill>
                <a:latin typeface="+mn-lt"/>
                <a:cs typeface="+mn-cs"/>
              </a:defRPr>
            </a:lvl6pPr>
            <a:lvl7pPr marL="2743200" defTabSz="914400">
              <a:defRPr sz="1800">
                <a:solidFill>
                  <a:schemeClr val="dk1"/>
                </a:solidFill>
                <a:latin typeface="+mn-lt"/>
                <a:cs typeface="+mn-cs"/>
              </a:defRPr>
            </a:lvl7pPr>
            <a:lvl8pPr marL="3200400" defTabSz="914400">
              <a:defRPr sz="1800">
                <a:solidFill>
                  <a:schemeClr val="dk1"/>
                </a:solidFill>
                <a:latin typeface="+mn-lt"/>
                <a:cs typeface="+mn-cs"/>
              </a:defRPr>
            </a:lvl8pPr>
            <a:lvl9pPr marL="3657600" defTabSz="914400">
              <a:defRPr sz="1800">
                <a:solidFill>
                  <a:schemeClr val="dk1"/>
                </a:solidFill>
                <a:latin typeface="+mn-lt"/>
                <a:cs typeface="+mn-cs"/>
              </a:defRPr>
            </a:lvl9pPr>
          </a:lstStyle>
          <a:p>
            <a:pPr marL="0" indent="0">
              <a:buNone/>
            </a:pPr>
            <a:r>
              <a:rPr lang="pt-PT" sz="1100" noProof="1"/>
              <a:t>Líderes em Public Key Infrastructure e certificação digital, primeira </a:t>
            </a:r>
            <a:r>
              <a:rPr lang="pt-PT" sz="1100" noProof="1">
                <a:solidFill>
                  <a:srgbClr val="F0461E"/>
                </a:solidFill>
              </a:rPr>
              <a:t>root</a:t>
            </a:r>
            <a:r>
              <a:rPr lang="pt-PT" sz="1100" noProof="1"/>
              <a:t> </a:t>
            </a:r>
            <a:r>
              <a:rPr lang="pt-PT" sz="1100" noProof="1">
                <a:solidFill>
                  <a:srgbClr val="F0461E"/>
                </a:solidFill>
              </a:rPr>
              <a:t>Certificate Authority nacional</a:t>
            </a:r>
            <a:endParaRPr lang="pt-PT" sz="1100" noProof="1"/>
          </a:p>
        </p:txBody>
      </p:sp>
      <p:sp>
        <p:nvSpPr>
          <p:cNvPr id="54" name="Text Placeholder 3">
            <a:extLst>
              <a:ext uri="{FF2B5EF4-FFF2-40B4-BE49-F238E27FC236}">
                <a16:creationId xmlns:a16="http://schemas.microsoft.com/office/drawing/2014/main" xmlns="" id="{5F808F20-EEC4-4419-A76F-B20482295723}"/>
              </a:ext>
            </a:extLst>
          </p:cNvPr>
          <p:cNvSpPr txBox="1">
            <a:spLocks/>
          </p:cNvSpPr>
          <p:nvPr/>
        </p:nvSpPr>
        <p:spPr>
          <a:xfrm>
            <a:off x="2822420" y="3806912"/>
            <a:ext cx="2592288" cy="954900"/>
          </a:xfrm>
          <a:prstGeom prst="rect">
            <a:avLst/>
          </a:prstGeom>
          <a:ln>
            <a:noFill/>
          </a:ln>
          <a:effectLst>
            <a:outerShdw blurRad="2540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180000" rIns="144000" rtlCol="0" anchor="ctr"/>
          <a:lstStyle>
            <a:defPPr>
              <a:defRPr lang="pt-PT"/>
            </a:defPPr>
            <a:lvl1pPr marL="171450" indent="-171450" defTabSz="91440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200" b="0">
                <a:latin typeface="Arial Nova" panose="020B0504020202020204" pitchFamily="34" charset="0"/>
                <a:cs typeface="+mn-cs"/>
              </a:defRPr>
            </a:lvl1pPr>
            <a:lvl2pPr marL="457200" defTabSz="914400" eaLnBrk="1" latinLnBrk="0" hangingPunct="1">
              <a:defRPr sz="1800">
                <a:solidFill>
                  <a:schemeClr val="dk1"/>
                </a:solidFill>
                <a:latin typeface="+mn-lt"/>
                <a:cs typeface="+mn-cs"/>
              </a:defRPr>
            </a:lvl2pPr>
            <a:lvl3pPr marL="914400" defTabSz="914400" eaLnBrk="1" latinLnBrk="0" hangingPunct="1">
              <a:defRPr sz="1800">
                <a:solidFill>
                  <a:schemeClr val="dk1"/>
                </a:solidFill>
                <a:latin typeface="+mn-lt"/>
                <a:cs typeface="+mn-cs"/>
              </a:defRPr>
            </a:lvl3pPr>
            <a:lvl4pPr marL="1371600" defTabSz="914400" eaLnBrk="1" latinLnBrk="0" hangingPunct="1">
              <a:defRPr sz="1800">
                <a:solidFill>
                  <a:schemeClr val="dk1"/>
                </a:solidFill>
                <a:latin typeface="+mn-lt"/>
                <a:cs typeface="+mn-cs"/>
              </a:defRPr>
            </a:lvl4pPr>
            <a:lvl5pPr marL="1828800" defTabSz="914400" eaLnBrk="1" latinLnBrk="0" hangingPunct="1">
              <a:defRPr sz="1800">
                <a:solidFill>
                  <a:schemeClr val="dk1"/>
                </a:solidFill>
                <a:latin typeface="+mn-lt"/>
                <a:cs typeface="+mn-cs"/>
              </a:defRPr>
            </a:lvl5pPr>
            <a:lvl6pPr marL="2286000" defTabSz="914400">
              <a:defRPr sz="1800">
                <a:solidFill>
                  <a:schemeClr val="dk1"/>
                </a:solidFill>
                <a:latin typeface="+mn-lt"/>
                <a:cs typeface="+mn-cs"/>
              </a:defRPr>
            </a:lvl6pPr>
            <a:lvl7pPr marL="2743200" defTabSz="914400">
              <a:defRPr sz="1800">
                <a:solidFill>
                  <a:schemeClr val="dk1"/>
                </a:solidFill>
                <a:latin typeface="+mn-lt"/>
                <a:cs typeface="+mn-cs"/>
              </a:defRPr>
            </a:lvl7pPr>
            <a:lvl8pPr marL="3200400" defTabSz="914400">
              <a:defRPr sz="1800">
                <a:solidFill>
                  <a:schemeClr val="dk1"/>
                </a:solidFill>
                <a:latin typeface="+mn-lt"/>
                <a:cs typeface="+mn-cs"/>
              </a:defRPr>
            </a:lvl8pPr>
            <a:lvl9pPr marL="3657600" defTabSz="914400">
              <a:defRPr sz="1800">
                <a:solidFill>
                  <a:schemeClr val="dk1"/>
                </a:solidFill>
                <a:latin typeface="+mn-lt"/>
                <a:cs typeface="+mn-cs"/>
              </a:defRPr>
            </a:lvl9pPr>
          </a:lstStyle>
          <a:p>
            <a:pPr marL="0" indent="0">
              <a:buNone/>
            </a:pPr>
            <a:r>
              <a:rPr lang="pt-PT" sz="1100" noProof="1"/>
              <a:t>Líderes em soluções de identificação e eID incluindo projetos como o </a:t>
            </a:r>
            <a:r>
              <a:rPr lang="pt-PT" sz="1100" noProof="1">
                <a:solidFill>
                  <a:srgbClr val="F0461E"/>
                </a:solidFill>
              </a:rPr>
              <a:t>Cartão de Cidadão</a:t>
            </a:r>
            <a:r>
              <a:rPr lang="pt-PT" sz="1100" noProof="1"/>
              <a:t> e o </a:t>
            </a:r>
            <a:r>
              <a:rPr lang="pt-PT" sz="1100" noProof="1">
                <a:solidFill>
                  <a:srgbClr val="F0461E"/>
                </a:solidFill>
              </a:rPr>
              <a:t>Passaporte Eletrónico</a:t>
            </a:r>
          </a:p>
        </p:txBody>
      </p:sp>
      <p:sp>
        <p:nvSpPr>
          <p:cNvPr id="55" name="Text Placeholder 3">
            <a:extLst>
              <a:ext uri="{FF2B5EF4-FFF2-40B4-BE49-F238E27FC236}">
                <a16:creationId xmlns:a16="http://schemas.microsoft.com/office/drawing/2014/main" xmlns="" id="{C3F4612A-64BA-405C-9B5F-B018F5D0027E}"/>
              </a:ext>
            </a:extLst>
          </p:cNvPr>
          <p:cNvSpPr txBox="1">
            <a:spLocks/>
          </p:cNvSpPr>
          <p:nvPr/>
        </p:nvSpPr>
        <p:spPr>
          <a:xfrm>
            <a:off x="5742851" y="4077216"/>
            <a:ext cx="2592288" cy="798790"/>
          </a:xfrm>
          <a:prstGeom prst="rect">
            <a:avLst/>
          </a:prstGeom>
          <a:ln>
            <a:noFill/>
          </a:ln>
          <a:effectLst>
            <a:outerShdw blurRad="2540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180000" rIns="144000" rtlCol="0" anchor="ctr"/>
          <a:lstStyle>
            <a:defPPr>
              <a:defRPr lang="pt-PT"/>
            </a:defPPr>
            <a:lvl1pPr marL="171450" indent="-171450" defTabSz="91440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200" b="0">
                <a:latin typeface="Arial Nova" panose="020B0504020202020204" pitchFamily="34" charset="0"/>
                <a:cs typeface="+mn-cs"/>
              </a:defRPr>
            </a:lvl1pPr>
            <a:lvl2pPr marL="457200" defTabSz="914400" eaLnBrk="1" latinLnBrk="0" hangingPunct="1">
              <a:defRPr sz="1800">
                <a:solidFill>
                  <a:schemeClr val="dk1"/>
                </a:solidFill>
                <a:latin typeface="+mn-lt"/>
                <a:cs typeface="+mn-cs"/>
              </a:defRPr>
            </a:lvl2pPr>
            <a:lvl3pPr marL="914400" defTabSz="914400" eaLnBrk="1" latinLnBrk="0" hangingPunct="1">
              <a:defRPr sz="1800">
                <a:solidFill>
                  <a:schemeClr val="dk1"/>
                </a:solidFill>
                <a:latin typeface="+mn-lt"/>
                <a:cs typeface="+mn-cs"/>
              </a:defRPr>
            </a:lvl3pPr>
            <a:lvl4pPr marL="1371600" defTabSz="914400" eaLnBrk="1" latinLnBrk="0" hangingPunct="1">
              <a:defRPr sz="1800">
                <a:solidFill>
                  <a:schemeClr val="dk1"/>
                </a:solidFill>
                <a:latin typeface="+mn-lt"/>
                <a:cs typeface="+mn-cs"/>
              </a:defRPr>
            </a:lvl4pPr>
            <a:lvl5pPr marL="1828800" defTabSz="914400" eaLnBrk="1" latinLnBrk="0" hangingPunct="1">
              <a:defRPr sz="1800">
                <a:solidFill>
                  <a:schemeClr val="dk1"/>
                </a:solidFill>
                <a:latin typeface="+mn-lt"/>
                <a:cs typeface="+mn-cs"/>
              </a:defRPr>
            </a:lvl5pPr>
            <a:lvl6pPr marL="2286000" defTabSz="914400">
              <a:defRPr sz="1800">
                <a:solidFill>
                  <a:schemeClr val="dk1"/>
                </a:solidFill>
                <a:latin typeface="+mn-lt"/>
                <a:cs typeface="+mn-cs"/>
              </a:defRPr>
            </a:lvl6pPr>
            <a:lvl7pPr marL="2743200" defTabSz="914400">
              <a:defRPr sz="1800">
                <a:solidFill>
                  <a:schemeClr val="dk1"/>
                </a:solidFill>
                <a:latin typeface="+mn-lt"/>
                <a:cs typeface="+mn-cs"/>
              </a:defRPr>
            </a:lvl7pPr>
            <a:lvl8pPr marL="3200400" defTabSz="914400">
              <a:defRPr sz="1800">
                <a:solidFill>
                  <a:schemeClr val="dk1"/>
                </a:solidFill>
                <a:latin typeface="+mn-lt"/>
                <a:cs typeface="+mn-cs"/>
              </a:defRPr>
            </a:lvl8pPr>
            <a:lvl9pPr marL="3657600" defTabSz="914400">
              <a:defRPr sz="1800">
                <a:solidFill>
                  <a:schemeClr val="dk1"/>
                </a:solidFill>
                <a:latin typeface="+mn-lt"/>
                <a:cs typeface="+mn-cs"/>
              </a:defRPr>
            </a:lvl9pPr>
          </a:lstStyle>
          <a:p>
            <a:pPr marL="0" indent="0">
              <a:buNone/>
            </a:pPr>
            <a:r>
              <a:rPr lang="pt-PT" sz="1100" noProof="1"/>
              <a:t>Lideres em plataformas de </a:t>
            </a:r>
            <a:r>
              <a:rPr lang="pt-PT" sz="1100" noProof="1">
                <a:solidFill>
                  <a:srgbClr val="F0461E"/>
                </a:solidFill>
              </a:rPr>
              <a:t>negócio e contratação digitais </a:t>
            </a:r>
            <a:r>
              <a:rPr lang="pt-PT" sz="1100" noProof="1"/>
              <a:t>(mTrust) 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xmlns="" id="{F5D3677C-2C99-4F20-BCDF-D0782310FA75}"/>
              </a:ext>
            </a:extLst>
          </p:cNvPr>
          <p:cNvSpPr txBox="1"/>
          <p:nvPr/>
        </p:nvSpPr>
        <p:spPr>
          <a:xfrm>
            <a:off x="304602" y="690250"/>
            <a:ext cx="84249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noProof="1">
                <a:latin typeface="Arial Nova" panose="020B0504020202020204" pitchFamily="34" charset="0"/>
                <a:ea typeface="Roboto" panose="02000000000000000000" pitchFamily="2" charset="0"/>
                <a:cs typeface="Segoe UI" panose="020B0502040204020203" pitchFamily="34" charset="0"/>
              </a:rPr>
              <a:t>Somos especialistas na segurança de transações, de identidade e de tecnologia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3A56A038-B6F8-20EE-3584-EAD3BF969DC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49" t="37400" r="22000" b="36000"/>
          <a:stretch/>
        </p:blipFill>
        <p:spPr>
          <a:xfrm>
            <a:off x="413581" y="3064197"/>
            <a:ext cx="1882717" cy="867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315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4C1A857-B77C-FC4B-8215-01014325822C}"/>
              </a:ext>
            </a:extLst>
          </p:cNvPr>
          <p:cNvSpPr txBox="1"/>
          <p:nvPr/>
        </p:nvSpPr>
        <p:spPr>
          <a:xfrm>
            <a:off x="4644008" y="339502"/>
            <a:ext cx="4104456" cy="8720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39750">
              <a:lnSpc>
                <a:spcPct val="150000"/>
              </a:lnSpc>
            </a:pPr>
            <a:r>
              <a:rPr lang="pt-PT" sz="1800" b="0" noProof="1">
                <a:solidFill>
                  <a:srgbClr val="FF5000"/>
                </a:solidFill>
              </a:rPr>
              <a:t>Pedro Barbosa</a:t>
            </a:r>
          </a:p>
          <a:p>
            <a:pPr marL="539750">
              <a:lnSpc>
                <a:spcPct val="150000"/>
              </a:lnSpc>
            </a:pPr>
            <a:r>
              <a:rPr lang="pt-PT" noProof="1">
                <a:solidFill>
                  <a:srgbClr val="FF5000"/>
                </a:solidFill>
                <a:hlinkClick r:id="rId3"/>
              </a:rPr>
              <a:t>Pedro.barbosa@multicert.com</a:t>
            </a:r>
            <a:endParaRPr lang="pt-PT" noProof="1">
              <a:solidFill>
                <a:srgbClr val="FF5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6310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B93863AB-DE13-4FCF-B7B4-E8337BF7006D}"/>
              </a:ext>
            </a:extLst>
          </p:cNvPr>
          <p:cNvSpPr txBox="1"/>
          <p:nvPr/>
        </p:nvSpPr>
        <p:spPr>
          <a:xfrm>
            <a:off x="179512" y="699542"/>
            <a:ext cx="8784976" cy="43552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70000"/>
              </a:lnSpc>
            </a:pPr>
            <a:r>
              <a:rPr lang="pt-PT" sz="13000" spc="-300" dirty="0">
                <a:solidFill>
                  <a:srgbClr val="F2F2F2"/>
                </a:solidFill>
                <a:latin typeface="Montserrat Black" panose="00000A00000000000000" pitchFamily="2" charset="0"/>
              </a:rPr>
              <a:t>PROTECT</a:t>
            </a:r>
          </a:p>
          <a:p>
            <a:pPr algn="l">
              <a:lnSpc>
                <a:spcPct val="70000"/>
              </a:lnSpc>
            </a:pPr>
            <a:r>
              <a:rPr lang="pt-PT" sz="13000" spc="-300" dirty="0">
                <a:solidFill>
                  <a:srgbClr val="F2F2F2"/>
                </a:solidFill>
                <a:latin typeface="Montserrat Black" panose="00000A00000000000000" pitchFamily="2" charset="0"/>
              </a:rPr>
              <a:t>DETECT</a:t>
            </a:r>
          </a:p>
          <a:p>
            <a:pPr algn="l">
              <a:lnSpc>
                <a:spcPct val="70000"/>
              </a:lnSpc>
            </a:pPr>
            <a:r>
              <a:rPr lang="pt-PT" sz="13000" spc="-300" dirty="0">
                <a:solidFill>
                  <a:srgbClr val="F2F2F2"/>
                </a:solidFill>
                <a:latin typeface="Montserrat Black" panose="00000A00000000000000" pitchFamily="2" charset="0"/>
              </a:rPr>
              <a:t>RESPOND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7FBD4585-9AC2-4B13-B4FE-1ECE3072AF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Agenda</a:t>
            </a:r>
          </a:p>
        </p:txBody>
      </p:sp>
      <mc:AlternateContent xmlns:mc="http://schemas.openxmlformats.org/markup-compatibility/2006">
        <mc:Choice xmlns:psuz="http://schemas.microsoft.com/office/powerpoint/2016/summaryzoom" xmlns="" Requires="psuz">
          <p:graphicFrame>
            <p:nvGraphicFramePr>
              <p:cNvPr id="6" name="Summary Zoom 5">
                <a:extLst>
                  <a:ext uri="{FF2B5EF4-FFF2-40B4-BE49-F238E27FC236}">
                    <a16:creationId xmlns:a16="http://schemas.microsoft.com/office/drawing/2014/main" id="{EA437615-ACFC-47CA-8BB5-154D78B011B8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32308706"/>
                  </p:ext>
                </p:extLst>
              </p:nvPr>
            </p:nvGraphicFramePr>
            <p:xfrm>
              <a:off x="2987824" y="411511"/>
              <a:ext cx="6067401" cy="4481956"/>
            </p:xfrm>
            <a:graphic>
              <a:graphicData uri="http://schemas.microsoft.com/office/powerpoint/2016/summaryzoom">
                <psuz:summaryZm>
                  <psuz:summaryZmObj sectionId="{030E3F70-7845-414E-AC6E-68BBEF8DD10B}">
                    <psuz:zmPr id="{4537C043-537B-40CF-BFAC-6184B21BEFC3}" transitionDur="1000">
                      <p166:blipFill xmlns:p166="http://schemas.microsoft.com/office/powerpoint/2016/6/main">
                        <a:blip r:embed="rId3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252177" y="653974"/>
                          <a:ext cx="2730330" cy="1535810"/>
                        </a:xfrm>
                        <a:prstGeom prst="rect">
                          <a:avLst/>
                        </a:prstGeom>
                        <a:ln w="3175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ln>
                        <a:effectLst/>
                      </p166:spPr>
                    </psuz:zmPr>
                  </psuz:summaryZmObj>
                  <psuz:summaryZmObj sectionId="{21CAB751-4319-4677-B96E-D15C471207CD}">
                    <psuz:zmPr id="{A23271E7-98A6-4DC3-BF83-049ACCA3B296}" transitionDur="1000">
                      <p166:blipFill xmlns:p166="http://schemas.microsoft.com/office/powerpoint/2016/6/main">
                        <a:blip r:embed="rId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3084894" y="653974"/>
                          <a:ext cx="2730330" cy="1535810"/>
                        </a:xfrm>
                        <a:prstGeom prst="rect">
                          <a:avLst/>
                        </a:prstGeom>
                        <a:ln w="3175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ln>
                      </p166:spPr>
                    </psuz:zmPr>
                  </psuz:summaryZmObj>
                  <psuz:summaryZmObj sectionId="{5F5F6F33-3102-46D8-A511-F8EF6CB97961}">
                    <psuz:zmPr id="{53CEBC71-9D56-450E-B3C0-0410C0B4E128}" transitionDur="1000">
                      <p166:blipFill xmlns:p166="http://schemas.microsoft.com/office/powerpoint/2016/6/main">
                        <a:blip r:embed="rId5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252177" y="2292171"/>
                          <a:ext cx="2730330" cy="1535810"/>
                        </a:xfrm>
                        <a:prstGeom prst="rect">
                          <a:avLst/>
                        </a:prstGeom>
                        <a:ln w="3175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ln>
                      </p166:spPr>
                    </psuz:zmPr>
                  </psuz:summaryZmObj>
                  <psuz:gridLayout/>
                </psuz:summaryZm>
              </a:graphicData>
            </a:graphic>
          </p:graphicFrame>
        </mc:Choice>
        <mc:Fallback>
          <p:grpSp>
            <p:nvGrpSpPr>
              <p:cNvPr id="6" name="Summary Zoom 5">
                <a:extLst>
                  <a:ext uri="{FF2B5EF4-FFF2-40B4-BE49-F238E27FC236}">
                    <a16:creationId xmlns:a16="http://schemas.microsoft.com/office/drawing/2014/main" xmlns="" id="{EA437615-ACFC-47CA-8BB5-154D78B011B8}"/>
                  </a:ext>
                </a:extLst>
              </p:cNvPr>
              <p:cNvGrpSpPr>
                <a:grpSpLocks noGrp="1" noUngrp="1" noRot="1" noChangeAspect="1" noMove="1" noResize="1"/>
              </p:cNvGrpSpPr>
              <p:nvPr/>
            </p:nvGrpSpPr>
            <p:grpSpPr>
              <a:xfrm>
                <a:off x="2987824" y="411511"/>
                <a:ext cx="6067401" cy="4481956"/>
                <a:chOff x="2987824" y="411511"/>
                <a:chExt cx="6067401" cy="4481956"/>
              </a:xfrm>
            </p:grpSpPr>
            <p:pic>
              <p:nvPicPr>
                <p:cNvPr id="3" name="Picture 3">
                  <a:hlinkClick r:id="rId6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3240001" y="1065485"/>
                  <a:ext cx="2730330" cy="1535810"/>
                </a:xfrm>
                <a:prstGeom prst="rect">
                  <a:avLst/>
                </a:prstGeom>
                <a:ln w="3175"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effectLst/>
              </p:spPr>
            </p:pic>
            <p:pic>
              <p:nvPicPr>
                <p:cNvPr id="4" name="Picture 4">
                  <a:hlinkClick r:id="rId8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6072718" y="1065485"/>
                  <a:ext cx="2730330" cy="1535810"/>
                </a:xfrm>
                <a:prstGeom prst="rect">
                  <a:avLst/>
                </a:prstGeom>
                <a:ln w="3175">
                  <a:solidFill>
                    <a:schemeClr val="tx1">
                      <a:lumMod val="85000"/>
                      <a:lumOff val="15000"/>
                    </a:schemeClr>
                  </a:solidFill>
                </a:ln>
              </p:spPr>
            </p:pic>
            <p:pic>
              <p:nvPicPr>
                <p:cNvPr id="5" name="Picture 5">
                  <a:hlinkClick r:id="rId10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3240001" y="2703682"/>
                  <a:ext cx="2730330" cy="1535810"/>
                </a:xfrm>
                <a:prstGeom prst="rect">
                  <a:avLst/>
                </a:prstGeom>
                <a:ln w="3175">
                  <a:solidFill>
                    <a:schemeClr val="tx1">
                      <a:lumMod val="85000"/>
                      <a:lumOff val="15000"/>
                    </a:schemeClr>
                  </a:solidFill>
                </a:ln>
              </p:spPr>
            </p:pic>
          </p:grpSp>
        </mc:Fallback>
      </mc:AlternateContent>
      <p:sp>
        <p:nvSpPr>
          <p:cNvPr id="7" name="Text Placeholder 2">
            <a:extLst>
              <a:ext uri="{FF2B5EF4-FFF2-40B4-BE49-F238E27FC236}">
                <a16:creationId xmlns:a16="http://schemas.microsoft.com/office/drawing/2014/main" xmlns="" id="{2CACC9BE-8DDD-4A46-8C0B-4C773B0C8FAD}"/>
              </a:ext>
            </a:extLst>
          </p:cNvPr>
          <p:cNvSpPr txBox="1">
            <a:spLocks/>
          </p:cNvSpPr>
          <p:nvPr/>
        </p:nvSpPr>
        <p:spPr>
          <a:xfrm>
            <a:off x="304602" y="915566"/>
            <a:ext cx="3020633" cy="719669"/>
          </a:xfrm>
          <a:prstGeom prst="rect">
            <a:avLst/>
          </a:prstGeom>
          <a:noFill/>
          <a:effectLst/>
        </p:spPr>
        <p:txBody>
          <a:bodyPr/>
          <a:lstStyle>
            <a:lvl1pPr marL="203806" indent="-203806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charset="0"/>
              <a:buChar char="○"/>
              <a:defRPr b="1" kern="1200">
                <a:solidFill>
                  <a:sysClr val="windowText" lastClr="000000"/>
                </a:solidFill>
                <a:latin typeface="Arial Nova" panose="020B0504020202020204" pitchFamily="34" charset="0"/>
                <a:ea typeface="+mn-ea"/>
                <a:cs typeface="+mn-cs"/>
              </a:defRPr>
            </a:lvl1pPr>
            <a:lvl2pPr marL="481612" indent="-132231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charset="0"/>
              <a:buChar char="○"/>
              <a:defRPr sz="1223" kern="1200">
                <a:solidFill>
                  <a:sysClr val="windowText" lastClr="000000"/>
                </a:solidFill>
                <a:latin typeface="Arial Nova" panose="020B0504020202020204" pitchFamily="34" charset="0"/>
                <a:ea typeface="+mn-ea"/>
                <a:cs typeface="+mn-cs"/>
              </a:defRPr>
            </a:lvl2pPr>
            <a:lvl3pPr marL="823715" indent="-10554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charset="0"/>
              <a:buChar char="○"/>
              <a:defRPr sz="917" kern="1200">
                <a:solidFill>
                  <a:sysClr val="windowText" lastClr="000000"/>
                </a:solidFill>
                <a:latin typeface="Arial Nova" panose="020B0504020202020204" pitchFamily="34" charset="0"/>
                <a:ea typeface="+mn-ea"/>
                <a:cs typeface="+mn-cs"/>
              </a:defRPr>
            </a:lvl3pPr>
            <a:lvl4pPr marL="1167029" indent="-118886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charset="0"/>
              <a:buChar char="○"/>
              <a:defRPr sz="764" kern="1200">
                <a:solidFill>
                  <a:sysClr val="windowText" lastClr="000000"/>
                </a:solidFill>
                <a:latin typeface="Arial Nova" panose="020B0504020202020204" pitchFamily="34" charset="0"/>
                <a:ea typeface="+mn-ea"/>
                <a:cs typeface="+mn-cs"/>
              </a:defRPr>
            </a:lvl4pPr>
            <a:lvl5pPr marL="1509131" indent="-11160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charset="0"/>
              <a:buChar char="○"/>
              <a:defRPr sz="611" kern="1200">
                <a:solidFill>
                  <a:sysClr val="windowText" lastClr="000000"/>
                </a:solidFill>
                <a:latin typeface="Arial Nova" panose="020B0504020202020204" pitchFamily="34" charset="0"/>
                <a:ea typeface="+mn-ea"/>
                <a:cs typeface="+mn-cs"/>
              </a:defRPr>
            </a:lvl5pPr>
            <a:lvl6pPr marL="1852447" indent="-105542" algn="l" defTabSz="698762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○"/>
              <a:defRPr sz="535" b="0" kern="1200">
                <a:solidFill>
                  <a:sysClr val="windowText" lastClr="000000"/>
                </a:solidFill>
                <a:latin typeface="Arial Nova" panose="020B0504020202020204" pitchFamily="34" charset="0"/>
                <a:ea typeface="+mn-ea"/>
                <a:cs typeface="+mn-cs"/>
              </a:defRPr>
            </a:lvl6pPr>
            <a:lvl7pPr marL="2270975" indent="-174691" algn="l" defTabSz="69876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2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20356" indent="-174691" algn="l" defTabSz="69876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2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69737" indent="-174691" algn="l" defTabSz="69876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2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pt-PT" sz="2000" dirty="0">
                <a:solidFill>
                  <a:srgbClr val="0E1326"/>
                </a:solidFill>
              </a:rPr>
              <a:t>Contexto de ameaças no setor financeiro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xmlns="" id="{5F30E614-7472-4209-A407-DB750D3BDDDB}"/>
              </a:ext>
            </a:extLst>
          </p:cNvPr>
          <p:cNvSpPr txBox="1">
            <a:spLocks/>
          </p:cNvSpPr>
          <p:nvPr/>
        </p:nvSpPr>
        <p:spPr>
          <a:xfrm>
            <a:off x="304602" y="2211710"/>
            <a:ext cx="3020633" cy="920279"/>
          </a:xfrm>
          <a:prstGeom prst="rect">
            <a:avLst/>
          </a:prstGeom>
          <a:noFill/>
          <a:effectLst/>
        </p:spPr>
        <p:txBody>
          <a:bodyPr/>
          <a:lstStyle>
            <a:lvl1pPr marL="203806" indent="-203806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charset="0"/>
              <a:buChar char="○"/>
              <a:defRPr b="1" kern="1200">
                <a:solidFill>
                  <a:sysClr val="windowText" lastClr="000000"/>
                </a:solidFill>
                <a:latin typeface="Arial Nova" panose="020B0504020202020204" pitchFamily="34" charset="0"/>
                <a:ea typeface="+mn-ea"/>
                <a:cs typeface="+mn-cs"/>
              </a:defRPr>
            </a:lvl1pPr>
            <a:lvl2pPr marL="481612" indent="-132231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charset="0"/>
              <a:buChar char="○"/>
              <a:defRPr sz="1223" kern="1200">
                <a:solidFill>
                  <a:sysClr val="windowText" lastClr="000000"/>
                </a:solidFill>
                <a:latin typeface="Arial Nova" panose="020B0504020202020204" pitchFamily="34" charset="0"/>
                <a:ea typeface="+mn-ea"/>
                <a:cs typeface="+mn-cs"/>
              </a:defRPr>
            </a:lvl2pPr>
            <a:lvl3pPr marL="823715" indent="-10554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charset="0"/>
              <a:buChar char="○"/>
              <a:defRPr sz="917" kern="1200">
                <a:solidFill>
                  <a:sysClr val="windowText" lastClr="000000"/>
                </a:solidFill>
                <a:latin typeface="Arial Nova" panose="020B0504020202020204" pitchFamily="34" charset="0"/>
                <a:ea typeface="+mn-ea"/>
                <a:cs typeface="+mn-cs"/>
              </a:defRPr>
            </a:lvl3pPr>
            <a:lvl4pPr marL="1167029" indent="-118886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charset="0"/>
              <a:buChar char="○"/>
              <a:defRPr sz="764" kern="1200">
                <a:solidFill>
                  <a:sysClr val="windowText" lastClr="000000"/>
                </a:solidFill>
                <a:latin typeface="Arial Nova" panose="020B0504020202020204" pitchFamily="34" charset="0"/>
                <a:ea typeface="+mn-ea"/>
                <a:cs typeface="+mn-cs"/>
              </a:defRPr>
            </a:lvl4pPr>
            <a:lvl5pPr marL="1509131" indent="-11160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charset="0"/>
              <a:buChar char="○"/>
              <a:defRPr sz="611" kern="1200">
                <a:solidFill>
                  <a:sysClr val="windowText" lastClr="000000"/>
                </a:solidFill>
                <a:latin typeface="Arial Nova" panose="020B0504020202020204" pitchFamily="34" charset="0"/>
                <a:ea typeface="+mn-ea"/>
                <a:cs typeface="+mn-cs"/>
              </a:defRPr>
            </a:lvl5pPr>
            <a:lvl6pPr marL="1852447" indent="-105542" algn="l" defTabSz="698762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○"/>
              <a:defRPr sz="535" b="0" kern="1200">
                <a:solidFill>
                  <a:sysClr val="windowText" lastClr="000000"/>
                </a:solidFill>
                <a:latin typeface="Arial Nova" panose="020B0504020202020204" pitchFamily="34" charset="0"/>
                <a:ea typeface="+mn-ea"/>
                <a:cs typeface="+mn-cs"/>
              </a:defRPr>
            </a:lvl6pPr>
            <a:lvl7pPr marL="2270975" indent="-174691" algn="l" defTabSz="69876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2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20356" indent="-174691" algn="l" defTabSz="69876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2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69737" indent="-174691" algn="l" defTabSz="69876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2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pt-PT" sz="2000" dirty="0">
                <a:solidFill>
                  <a:srgbClr val="0E1326"/>
                </a:solidFill>
              </a:rPr>
              <a:t>A SIBS Cyberwatch no combate ao cibercrime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xmlns="" id="{194E0C77-C7F7-4374-AD17-E32B009E2852}"/>
              </a:ext>
            </a:extLst>
          </p:cNvPr>
          <p:cNvSpPr txBox="1">
            <a:spLocks/>
          </p:cNvSpPr>
          <p:nvPr/>
        </p:nvSpPr>
        <p:spPr>
          <a:xfrm>
            <a:off x="251520" y="3723878"/>
            <a:ext cx="3073716" cy="720080"/>
          </a:xfrm>
          <a:prstGeom prst="rect">
            <a:avLst/>
          </a:prstGeom>
          <a:noFill/>
          <a:effectLst/>
        </p:spPr>
        <p:txBody>
          <a:bodyPr/>
          <a:lstStyle>
            <a:lvl1pPr marL="203806" indent="-203806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charset="0"/>
              <a:buChar char="○"/>
              <a:defRPr b="1" kern="1200">
                <a:solidFill>
                  <a:sysClr val="windowText" lastClr="000000"/>
                </a:solidFill>
                <a:latin typeface="Arial Nova" panose="020B0504020202020204" pitchFamily="34" charset="0"/>
                <a:ea typeface="+mn-ea"/>
                <a:cs typeface="+mn-cs"/>
              </a:defRPr>
            </a:lvl1pPr>
            <a:lvl2pPr marL="481612" indent="-132231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charset="0"/>
              <a:buChar char="○"/>
              <a:defRPr sz="1223" kern="1200">
                <a:solidFill>
                  <a:sysClr val="windowText" lastClr="000000"/>
                </a:solidFill>
                <a:latin typeface="Arial Nova" panose="020B0504020202020204" pitchFamily="34" charset="0"/>
                <a:ea typeface="+mn-ea"/>
                <a:cs typeface="+mn-cs"/>
              </a:defRPr>
            </a:lvl2pPr>
            <a:lvl3pPr marL="823715" indent="-10554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charset="0"/>
              <a:buChar char="○"/>
              <a:defRPr sz="917" kern="1200">
                <a:solidFill>
                  <a:sysClr val="windowText" lastClr="000000"/>
                </a:solidFill>
                <a:latin typeface="Arial Nova" panose="020B0504020202020204" pitchFamily="34" charset="0"/>
                <a:ea typeface="+mn-ea"/>
                <a:cs typeface="+mn-cs"/>
              </a:defRPr>
            </a:lvl3pPr>
            <a:lvl4pPr marL="1167029" indent="-118886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charset="0"/>
              <a:buChar char="○"/>
              <a:defRPr sz="764" kern="1200">
                <a:solidFill>
                  <a:sysClr val="windowText" lastClr="000000"/>
                </a:solidFill>
                <a:latin typeface="Arial Nova" panose="020B0504020202020204" pitchFamily="34" charset="0"/>
                <a:ea typeface="+mn-ea"/>
                <a:cs typeface="+mn-cs"/>
              </a:defRPr>
            </a:lvl4pPr>
            <a:lvl5pPr marL="1509131" indent="-11160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charset="0"/>
              <a:buChar char="○"/>
              <a:defRPr sz="611" kern="1200">
                <a:solidFill>
                  <a:sysClr val="windowText" lastClr="000000"/>
                </a:solidFill>
                <a:latin typeface="Arial Nova" panose="020B0504020202020204" pitchFamily="34" charset="0"/>
                <a:ea typeface="+mn-ea"/>
                <a:cs typeface="+mn-cs"/>
              </a:defRPr>
            </a:lvl5pPr>
            <a:lvl6pPr marL="1852447" indent="-105542" algn="l" defTabSz="698762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○"/>
              <a:defRPr sz="535" b="0" kern="1200">
                <a:solidFill>
                  <a:sysClr val="windowText" lastClr="000000"/>
                </a:solidFill>
                <a:latin typeface="Arial Nova" panose="020B0504020202020204" pitchFamily="34" charset="0"/>
                <a:ea typeface="+mn-ea"/>
                <a:cs typeface="+mn-cs"/>
              </a:defRPr>
            </a:lvl6pPr>
            <a:lvl7pPr marL="2270975" indent="-174691" algn="l" defTabSz="69876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2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20356" indent="-174691" algn="l" defTabSz="69876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2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69737" indent="-174691" algn="l" defTabSz="69876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2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pt-PT" sz="2000" dirty="0">
                <a:solidFill>
                  <a:srgbClr val="0E1326"/>
                </a:solidFill>
              </a:rPr>
              <a:t>Caso de estudo</a:t>
            </a:r>
          </a:p>
          <a:p>
            <a:pPr marL="0" indent="0" algn="r">
              <a:buNone/>
            </a:pPr>
            <a:r>
              <a:rPr lang="pt-PT" sz="2000" dirty="0">
                <a:solidFill>
                  <a:srgbClr val="0E1326"/>
                </a:solidFill>
              </a:rPr>
              <a:t>EMIS</a:t>
            </a:r>
          </a:p>
        </p:txBody>
      </p:sp>
    </p:spTree>
    <p:extLst>
      <p:ext uri="{BB962C8B-B14F-4D97-AF65-F5344CB8AC3E}">
        <p14:creationId xmlns:p14="http://schemas.microsoft.com/office/powerpoint/2010/main" val="3650701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raphic 33">
            <a:extLst>
              <a:ext uri="{FF2B5EF4-FFF2-40B4-BE49-F238E27FC236}">
                <a16:creationId xmlns:a16="http://schemas.microsoft.com/office/drawing/2014/main" xmlns="" id="{695152FC-44E2-C11C-5F0D-827AEC7059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434410" y="323391"/>
            <a:ext cx="2273494" cy="4768639"/>
          </a:xfrm>
          <a:prstGeom prst="rect">
            <a:avLst/>
          </a:prstGeom>
        </p:spPr>
      </p:pic>
      <p:pic>
        <p:nvPicPr>
          <p:cNvPr id="38" name="Graphic 37">
            <a:extLst>
              <a:ext uri="{FF2B5EF4-FFF2-40B4-BE49-F238E27FC236}">
                <a16:creationId xmlns:a16="http://schemas.microsoft.com/office/drawing/2014/main" xmlns="" id="{BF9EA970-5CDE-C808-7E22-D381774C6AC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2483768" y="2091450"/>
            <a:ext cx="2530747" cy="1632428"/>
          </a:xfrm>
          <a:prstGeom prst="rect">
            <a:avLst/>
          </a:prstGeom>
        </p:spPr>
      </p:pic>
      <p:sp>
        <p:nvSpPr>
          <p:cNvPr id="35" name="TextBox 9">
            <a:extLst>
              <a:ext uri="{FF2B5EF4-FFF2-40B4-BE49-F238E27FC236}">
                <a16:creationId xmlns:a16="http://schemas.microsoft.com/office/drawing/2014/main" xmlns="" id="{9DE1EBF2-C41C-8376-1750-00DFF6444E3E}"/>
              </a:ext>
            </a:extLst>
          </p:cNvPr>
          <p:cNvSpPr txBox="1"/>
          <p:nvPr/>
        </p:nvSpPr>
        <p:spPr>
          <a:xfrm>
            <a:off x="1403648" y="97862"/>
            <a:ext cx="29523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200" noProof="1">
                <a:latin typeface="Arial Nova" panose="020B0504020202020204" pitchFamily="34" charset="0"/>
              </a:rPr>
              <a:t>Total </a:t>
            </a:r>
            <a:r>
              <a:rPr lang="pt-PT" sz="1200" b="1" noProof="1">
                <a:latin typeface="Arial Nova" panose="020B0504020202020204" pitchFamily="34" charset="0"/>
              </a:rPr>
              <a:t>Active</a:t>
            </a:r>
            <a:r>
              <a:rPr lang="pt-PT" sz="1200" noProof="1">
                <a:latin typeface="Arial Nova" panose="020B0504020202020204" pitchFamily="34" charset="0"/>
              </a:rPr>
              <a:t> threat actors (all sectors) </a:t>
            </a:r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xmlns="" id="{458CBF8D-3CAC-94E5-BCA7-8158915EE4CC}"/>
              </a:ext>
            </a:extLst>
          </p:cNvPr>
          <p:cNvSpPr/>
          <p:nvPr/>
        </p:nvSpPr>
        <p:spPr>
          <a:xfrm>
            <a:off x="0" y="0"/>
            <a:ext cx="1417647" cy="5152327"/>
          </a:xfrm>
          <a:prstGeom prst="rect">
            <a:avLst/>
          </a:prstGeom>
          <a:solidFill>
            <a:srgbClr val="0F14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1">
              <a:solidFill>
                <a:srgbClr val="F0451B"/>
              </a:solidFill>
              <a:latin typeface="Arial Nova" panose="020B0504020202020204" pitchFamily="34" charset="0"/>
            </a:endParaRPr>
          </a:p>
        </p:txBody>
      </p:sp>
      <p:sp>
        <p:nvSpPr>
          <p:cNvPr id="4" name="TextBox 7">
            <a:extLst>
              <a:ext uri="{FF2B5EF4-FFF2-40B4-BE49-F238E27FC236}">
                <a16:creationId xmlns:a16="http://schemas.microsoft.com/office/drawing/2014/main" xmlns="" id="{57C36AE3-E2E0-A786-A847-E12110E9A174}"/>
              </a:ext>
            </a:extLst>
          </p:cNvPr>
          <p:cNvSpPr txBox="1"/>
          <p:nvPr/>
        </p:nvSpPr>
        <p:spPr>
          <a:xfrm>
            <a:off x="23062" y="4853825"/>
            <a:ext cx="920207" cy="2135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788" noProof="1">
                <a:solidFill>
                  <a:schemeClr val="bg1"/>
                </a:solidFill>
                <a:latin typeface="Arial Nova Light" panose="020B0304020202020204" pitchFamily="34" charset="0"/>
                <a:ea typeface="Calibri" panose="020F0502020204030204" pitchFamily="34" charset="0"/>
              </a:rPr>
              <a:t>Powered by</a:t>
            </a:r>
            <a:endParaRPr lang="en-US" sz="788" noProof="1">
              <a:solidFill>
                <a:schemeClr val="bg1"/>
              </a:solidFill>
              <a:latin typeface="Arial Nova Light" panose="020B0304020202020204" pitchFamily="34" charset="0"/>
            </a:endParaRPr>
          </a:p>
        </p:txBody>
      </p:sp>
      <p:pic>
        <p:nvPicPr>
          <p:cNvPr id="9" name="Picture 4" descr="Logo&#10;&#10;Description automatically generated with medium confidence">
            <a:extLst>
              <a:ext uri="{FF2B5EF4-FFF2-40B4-BE49-F238E27FC236}">
                <a16:creationId xmlns:a16="http://schemas.microsoft.com/office/drawing/2014/main" xmlns="" id="{FF10370A-1128-E823-A730-DCEB3BA5492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922" y="95580"/>
            <a:ext cx="1135584" cy="615520"/>
          </a:xfrm>
          <a:prstGeom prst="rect">
            <a:avLst/>
          </a:prstGeom>
        </p:spPr>
      </p:pic>
      <p:sp>
        <p:nvSpPr>
          <p:cNvPr id="10" name="TextBox 1">
            <a:extLst>
              <a:ext uri="{FF2B5EF4-FFF2-40B4-BE49-F238E27FC236}">
                <a16:creationId xmlns:a16="http://schemas.microsoft.com/office/drawing/2014/main" xmlns="" id="{1CC632AB-5C6B-ADD4-7CFA-512A1A128123}"/>
              </a:ext>
            </a:extLst>
          </p:cNvPr>
          <p:cNvSpPr txBox="1"/>
          <p:nvPr/>
        </p:nvSpPr>
        <p:spPr>
          <a:xfrm>
            <a:off x="13635" y="2433475"/>
            <a:ext cx="1275386" cy="4585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pt-PT" sz="1400" noProof="1">
                <a:solidFill>
                  <a:schemeClr val="bg1"/>
                </a:solidFill>
                <a:latin typeface="Arial Nova Light" panose="020B0304020202020204" pitchFamily="34" charset="0"/>
              </a:rPr>
              <a:t>Ransomware </a:t>
            </a:r>
          </a:p>
          <a:p>
            <a:pPr>
              <a:lnSpc>
                <a:spcPct val="85000"/>
              </a:lnSpc>
            </a:pPr>
            <a:r>
              <a:rPr lang="pt-PT" sz="1400" noProof="1">
                <a:solidFill>
                  <a:schemeClr val="bg1"/>
                </a:solidFill>
                <a:latin typeface="Arial Nova Light" panose="020B0304020202020204" pitchFamily="34" charset="0"/>
              </a:rPr>
              <a:t>&amp; dataleaks</a:t>
            </a:r>
          </a:p>
        </p:txBody>
      </p:sp>
      <p:sp>
        <p:nvSpPr>
          <p:cNvPr id="12" name="TextBox 1">
            <a:extLst>
              <a:ext uri="{FF2B5EF4-FFF2-40B4-BE49-F238E27FC236}">
                <a16:creationId xmlns:a16="http://schemas.microsoft.com/office/drawing/2014/main" xmlns="" id="{238E6993-E269-827B-BAFA-5F915E9B801C}"/>
              </a:ext>
            </a:extLst>
          </p:cNvPr>
          <p:cNvSpPr txBox="1"/>
          <p:nvPr/>
        </p:nvSpPr>
        <p:spPr>
          <a:xfrm>
            <a:off x="13634" y="1228418"/>
            <a:ext cx="1397133" cy="7201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pt-PT" sz="1200" b="1" noProof="1">
                <a:solidFill>
                  <a:schemeClr val="bg1"/>
                </a:solidFill>
                <a:latin typeface="Arial Nova" panose="020B0504020202020204" pitchFamily="34" charset="0"/>
              </a:rPr>
              <a:t>THREAT</a:t>
            </a:r>
          </a:p>
          <a:p>
            <a:pPr>
              <a:lnSpc>
                <a:spcPct val="85000"/>
              </a:lnSpc>
            </a:pPr>
            <a:r>
              <a:rPr lang="pt-PT" sz="1200" b="1" noProof="1">
                <a:solidFill>
                  <a:schemeClr val="bg1"/>
                </a:solidFill>
                <a:latin typeface="Arial Nova" panose="020B0504020202020204" pitchFamily="34" charset="0"/>
              </a:rPr>
              <a:t>INTELLIGENCE</a:t>
            </a:r>
          </a:p>
          <a:p>
            <a:pPr>
              <a:lnSpc>
                <a:spcPct val="85000"/>
              </a:lnSpc>
            </a:pPr>
            <a:r>
              <a:rPr lang="pt-PT" sz="1200" b="1" noProof="1">
                <a:solidFill>
                  <a:srgbClr val="F0471D"/>
                </a:solidFill>
                <a:latin typeface="Arial Nova" panose="020B0504020202020204" pitchFamily="34" charset="0"/>
              </a:rPr>
              <a:t>Finance Sector</a:t>
            </a:r>
            <a:r>
              <a:rPr lang="pt-PT" sz="1200" b="1" noProof="1">
                <a:solidFill>
                  <a:schemeClr val="bg1"/>
                </a:solidFill>
                <a:latin typeface="Arial Nova" panose="020B0504020202020204" pitchFamily="34" charset="0"/>
              </a:rPr>
              <a:t> Report</a:t>
            </a:r>
          </a:p>
        </p:txBody>
      </p:sp>
      <p:sp>
        <p:nvSpPr>
          <p:cNvPr id="13" name="TextBox 1">
            <a:extLst>
              <a:ext uri="{FF2B5EF4-FFF2-40B4-BE49-F238E27FC236}">
                <a16:creationId xmlns:a16="http://schemas.microsoft.com/office/drawing/2014/main" xmlns="" id="{79D410C3-7658-6186-6732-10DB405A58F5}"/>
              </a:ext>
            </a:extLst>
          </p:cNvPr>
          <p:cNvSpPr txBox="1"/>
          <p:nvPr/>
        </p:nvSpPr>
        <p:spPr>
          <a:xfrm>
            <a:off x="13634" y="2869786"/>
            <a:ext cx="1417646" cy="1149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pt-PT" sz="1400" noProof="1">
                <a:solidFill>
                  <a:schemeClr val="bg1"/>
                </a:solidFill>
                <a:latin typeface="Arial Nova Light" panose="020B0304020202020204" pitchFamily="34" charset="0"/>
              </a:rPr>
              <a:t>Cybercrime </a:t>
            </a:r>
          </a:p>
          <a:p>
            <a:pPr>
              <a:lnSpc>
                <a:spcPct val="85000"/>
              </a:lnSpc>
            </a:pPr>
            <a:r>
              <a:rPr lang="pt-PT" sz="1400" noProof="1">
                <a:solidFill>
                  <a:schemeClr val="bg1"/>
                </a:solidFill>
                <a:latin typeface="Arial Nova Light" panose="020B0304020202020204" pitchFamily="34" charset="0"/>
              </a:rPr>
              <a:t>threat actor landscape</a:t>
            </a:r>
          </a:p>
          <a:p>
            <a:endParaRPr lang="pt-PT" sz="900" noProof="1">
              <a:solidFill>
                <a:schemeClr val="bg1"/>
              </a:solidFill>
              <a:latin typeface="Arial Nova Light" panose="020B0304020202020204" pitchFamily="34" charset="0"/>
            </a:endParaRPr>
          </a:p>
          <a:p>
            <a:r>
              <a:rPr lang="pt-PT" sz="600" noProof="1">
                <a:solidFill>
                  <a:schemeClr val="bg1"/>
                </a:solidFill>
                <a:latin typeface="Arial Nova Light" panose="020B0304020202020204" pitchFamily="34" charset="0"/>
              </a:rPr>
              <a:t>Period:  </a:t>
            </a:r>
            <a:r>
              <a:rPr lang="pt-PT" sz="600" noProof="1">
                <a:solidFill>
                  <a:srgbClr val="FF5000"/>
                </a:solidFill>
                <a:latin typeface="Arial Nova" panose="020B0504020202020204" pitchFamily="34" charset="0"/>
              </a:rPr>
              <a:t>Setember-November 2022</a:t>
            </a:r>
          </a:p>
          <a:p>
            <a:r>
              <a:rPr lang="pt-PT" sz="600" noProof="1">
                <a:solidFill>
                  <a:schemeClr val="bg1"/>
                </a:solidFill>
                <a:latin typeface="Arial Nova Light" panose="020B0304020202020204" pitchFamily="34" charset="0"/>
              </a:rPr>
              <a:t>Geodata: </a:t>
            </a:r>
            <a:r>
              <a:rPr lang="pt-PT" sz="600" noProof="1">
                <a:solidFill>
                  <a:schemeClr val="bg1"/>
                </a:solidFill>
                <a:latin typeface="Arial Nova" panose="020B0504020202020204" pitchFamily="34" charset="0"/>
              </a:rPr>
              <a:t>Worldwide</a:t>
            </a:r>
          </a:p>
          <a:p>
            <a:r>
              <a:rPr lang="pt-PT" sz="600" noProof="1">
                <a:solidFill>
                  <a:schemeClr val="bg1"/>
                </a:solidFill>
                <a:latin typeface="Arial Nova Light" panose="020B0304020202020204" pitchFamily="34" charset="0"/>
              </a:rPr>
              <a:t>Dataset: </a:t>
            </a:r>
            <a:r>
              <a:rPr lang="pt-PT" sz="600" noProof="1">
                <a:solidFill>
                  <a:schemeClr val="bg1"/>
                </a:solidFill>
                <a:latin typeface="Arial Nova" panose="020B0504020202020204" pitchFamily="34" charset="0"/>
              </a:rPr>
              <a:t>Darkweb ransomware &amp; dataleaks</a:t>
            </a:r>
          </a:p>
        </p:txBody>
      </p:sp>
      <p:sp>
        <p:nvSpPr>
          <p:cNvPr id="18" name="TextBox 9">
            <a:extLst>
              <a:ext uri="{FF2B5EF4-FFF2-40B4-BE49-F238E27FC236}">
                <a16:creationId xmlns:a16="http://schemas.microsoft.com/office/drawing/2014/main" xmlns="" id="{E1BBE5E1-80D8-06FB-5274-03B2498A53C3}"/>
              </a:ext>
            </a:extLst>
          </p:cNvPr>
          <p:cNvSpPr txBox="1"/>
          <p:nvPr/>
        </p:nvSpPr>
        <p:spPr>
          <a:xfrm>
            <a:off x="2590112" y="1642268"/>
            <a:ext cx="203876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200" noProof="1">
                <a:latin typeface="Arial Nova" panose="020B0504020202020204" pitchFamily="34" charset="0"/>
              </a:rPr>
              <a:t>Top 10 targeted </a:t>
            </a:r>
            <a:r>
              <a:rPr lang="pt-PT" sz="1200" b="1" noProof="1">
                <a:latin typeface="Arial Nova" panose="020B0504020202020204" pitchFamily="34" charset="0"/>
              </a:rPr>
              <a:t>sectors</a:t>
            </a: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xmlns="" id="{E1E3CF57-0533-7C76-E943-394C798E6091}"/>
              </a:ext>
            </a:extLst>
          </p:cNvPr>
          <p:cNvSpPr/>
          <p:nvPr/>
        </p:nvSpPr>
        <p:spPr>
          <a:xfrm>
            <a:off x="5092501" y="483518"/>
            <a:ext cx="3839473" cy="4127980"/>
          </a:xfrm>
          <a:prstGeom prst="roundRect">
            <a:avLst>
              <a:gd name="adj" fmla="val 7665"/>
            </a:avLst>
          </a:prstGeom>
          <a:solidFill>
            <a:srgbClr val="F7F7F7"/>
          </a:solidFill>
          <a:ln w="38100">
            <a:solidFill>
              <a:srgbClr val="FF5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24E55CA6-5651-0D0C-4ADE-36E1D893E0C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48472" y="1040494"/>
            <a:ext cx="3527530" cy="3398887"/>
          </a:xfrm>
          <a:prstGeom prst="rect">
            <a:avLst/>
          </a:prstGeom>
        </p:spPr>
      </p:pic>
      <p:sp>
        <p:nvSpPr>
          <p:cNvPr id="19" name="TextBox 9">
            <a:extLst>
              <a:ext uri="{FF2B5EF4-FFF2-40B4-BE49-F238E27FC236}">
                <a16:creationId xmlns:a16="http://schemas.microsoft.com/office/drawing/2014/main" xmlns="" id="{0C661362-8686-09FB-70FE-D07B55603E96}"/>
              </a:ext>
            </a:extLst>
          </p:cNvPr>
          <p:cNvSpPr txBox="1"/>
          <p:nvPr/>
        </p:nvSpPr>
        <p:spPr>
          <a:xfrm>
            <a:off x="5125016" y="592729"/>
            <a:ext cx="38394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600" b="1" noProof="1">
                <a:latin typeface="Arial Nova" panose="020B0504020202020204" pitchFamily="34" charset="0"/>
              </a:rPr>
              <a:t>Finance &gt; </a:t>
            </a:r>
            <a:r>
              <a:rPr lang="pt-PT" sz="1600" noProof="1">
                <a:latin typeface="Arial Nova" panose="020B0504020202020204" pitchFamily="34" charset="0"/>
              </a:rPr>
              <a:t>ransomware notable incidents</a:t>
            </a:r>
            <a:endParaRPr lang="pt-PT" sz="1600" b="1" noProof="1">
              <a:solidFill>
                <a:srgbClr val="F0471D"/>
              </a:solidFill>
              <a:latin typeface="Arial Nova" panose="020B0504020202020204" pitchFamily="34" charset="0"/>
            </a:endParaRPr>
          </a:p>
        </p:txBody>
      </p:sp>
      <p:cxnSp>
        <p:nvCxnSpPr>
          <p:cNvPr id="29" name="Connector: Elbow 28">
            <a:extLst>
              <a:ext uri="{FF2B5EF4-FFF2-40B4-BE49-F238E27FC236}">
                <a16:creationId xmlns:a16="http://schemas.microsoft.com/office/drawing/2014/main" xmlns="" id="{AF415308-2208-CD05-8E69-EE8205CDDE89}"/>
              </a:ext>
            </a:extLst>
          </p:cNvPr>
          <p:cNvCxnSpPr>
            <a:cxnSpLocks/>
          </p:cNvCxnSpPr>
          <p:nvPr/>
        </p:nvCxnSpPr>
        <p:spPr>
          <a:xfrm flipV="1">
            <a:off x="4192511" y="2461532"/>
            <a:ext cx="822004" cy="282834"/>
          </a:xfrm>
          <a:prstGeom prst="bentConnector3">
            <a:avLst>
              <a:gd name="adj1" fmla="val -213"/>
            </a:avLst>
          </a:prstGeom>
          <a:ln w="34925" cap="rnd">
            <a:solidFill>
              <a:srgbClr val="FF5000"/>
            </a:solidFill>
            <a:round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3EA0438-C1AB-BB6F-0168-F3F0EB4479E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25" t="38409" r="25216" b="37261"/>
          <a:stretch/>
        </p:blipFill>
        <p:spPr>
          <a:xfrm>
            <a:off x="643718" y="4836329"/>
            <a:ext cx="612169" cy="280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84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D4ADB72-1AFD-3AC2-1376-67C504A534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128" y="240793"/>
            <a:ext cx="2664296" cy="2523302"/>
          </a:xfrm>
          <a:prstGeom prst="rect">
            <a:avLst/>
          </a:prstGeom>
          <a:ln w="3175">
            <a:solidFill>
              <a:schemeClr val="tx1"/>
            </a:solidFill>
          </a:ln>
          <a:effectLst>
            <a:outerShdw blurRad="2540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C8D6CFA7-0DCC-5859-2FC3-84B74D7B2A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55997" y="683759"/>
            <a:ext cx="2562238" cy="3654863"/>
          </a:xfrm>
          <a:prstGeom prst="rect">
            <a:avLst/>
          </a:prstGeom>
          <a:ln>
            <a:noFill/>
          </a:ln>
          <a:effectLst>
            <a:outerShdw blurRad="2540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601728A9-E6BE-463D-C0ED-2CFD748351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33716" y="410366"/>
            <a:ext cx="3121421" cy="2713011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89215EDF-6258-E972-A35C-7E8A53433EB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5744" y="1766872"/>
            <a:ext cx="3744310" cy="2571750"/>
          </a:xfrm>
          <a:prstGeom prst="rect">
            <a:avLst/>
          </a:prstGeom>
          <a:ln w="3175">
            <a:solidFill>
              <a:schemeClr val="tx1"/>
            </a:solidFill>
          </a:ln>
          <a:effectLst>
            <a:outerShdw blurRad="2540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F7974742-DDA8-7FC8-A80D-8B7B6BE4B42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22748" y="2571750"/>
            <a:ext cx="3161258" cy="2242506"/>
          </a:xfrm>
          <a:prstGeom prst="rect">
            <a:avLst/>
          </a:prstGeom>
          <a:ln w="3175">
            <a:solidFill>
              <a:schemeClr val="tx1"/>
            </a:solidFill>
          </a:ln>
          <a:effectLst>
            <a:outerShdw blurRad="254000" dist="762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03458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71B8DB9-7D73-9A81-9DF7-0AA16BE4309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320737" cy="51435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2E20680-F275-D669-7DF8-CF1E46F657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1454" y="0"/>
            <a:ext cx="2812546" cy="401191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8E53EA31-0BF9-536F-C20C-AA5E412B6368}"/>
              </a:ext>
            </a:extLst>
          </p:cNvPr>
          <p:cNvSpPr txBox="1"/>
          <p:nvPr/>
        </p:nvSpPr>
        <p:spPr>
          <a:xfrm>
            <a:off x="6320736" y="4283250"/>
            <a:ext cx="2715759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dirty="0">
                <a:solidFill>
                  <a:srgbClr val="FF5000"/>
                </a:solidFill>
                <a:latin typeface="Arial Nova Light" panose="020B0304020202020204" pitchFamily="34" charset="0"/>
              </a:rPr>
              <a:t>Research: </a:t>
            </a:r>
            <a:r>
              <a:rPr lang="en-US" sz="900" dirty="0">
                <a:solidFill>
                  <a:schemeClr val="bg1"/>
                </a:solidFill>
                <a:latin typeface="Arial Nova Light" panose="020B0304020202020204" pitchFamily="34" charset="0"/>
              </a:rPr>
              <a:t>Group-IB &amp; CERT Orange (3 Nov 2022)</a:t>
            </a:r>
          </a:p>
          <a:p>
            <a:endParaRPr lang="en-US" sz="700" dirty="0">
              <a:solidFill>
                <a:srgbClr val="FF5000"/>
              </a:solidFill>
              <a:latin typeface="Arial Nova Light" panose="020B0304020202020204" pitchFamily="34" charset="0"/>
              <a:hlinkClick r:id="rId5">
                <a:extLst>
                  <a:ext uri="{A12FA001-AC4F-418D-AE19-62706E023703}">
                    <ahyp:hlinkClr xmlns:ahyp="http://schemas.microsoft.com/office/drawing/2018/hyperlinkcolor" xmlns="" val="tx"/>
                  </a:ext>
                </a:extLst>
              </a:hlinkClick>
            </a:endParaRPr>
          </a:p>
          <a:p>
            <a:r>
              <a:rPr lang="en-US" sz="7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ova Light" panose="020B03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https://www.group-ib.com/media-center/press-releases/opera1er/</a:t>
            </a:r>
            <a:r>
              <a:rPr lang="en-US" sz="7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ova Light" panose="020B0304020202020204" pitchFamily="34" charset="0"/>
              </a:rPr>
              <a:t> </a:t>
            </a:r>
          </a:p>
          <a:p>
            <a:r>
              <a:rPr lang="en-US" sz="7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ova Light" panose="020B0304020202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https://www.group-ib.com/resources/research-hub/opera1er/</a:t>
            </a:r>
            <a:endParaRPr lang="en-US" sz="700" dirty="0">
              <a:solidFill>
                <a:schemeClr val="tx1">
                  <a:lumMod val="75000"/>
                  <a:lumOff val="25000"/>
                </a:schemeClr>
              </a:solidFill>
              <a:latin typeface="Arial Nova Light" panose="020B03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96886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F564E99-484F-6D52-1591-88D5B6303C2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01"/>
          <a:stretch/>
        </p:blipFill>
        <p:spPr>
          <a:xfrm>
            <a:off x="1" y="303498"/>
            <a:ext cx="6369182" cy="446376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12D7105A-B39E-E933-4DDC-740404A044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1454" y="0"/>
            <a:ext cx="2812546" cy="401191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0BA4FA15-568E-773F-701A-9BD14A478A3E}"/>
              </a:ext>
            </a:extLst>
          </p:cNvPr>
          <p:cNvSpPr txBox="1"/>
          <p:nvPr/>
        </p:nvSpPr>
        <p:spPr>
          <a:xfrm>
            <a:off x="6320736" y="4283250"/>
            <a:ext cx="2715759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dirty="0">
                <a:solidFill>
                  <a:srgbClr val="FF5000"/>
                </a:solidFill>
                <a:latin typeface="Arial Nova Light" panose="020B0304020202020204" pitchFamily="34" charset="0"/>
              </a:rPr>
              <a:t>Research: </a:t>
            </a:r>
            <a:r>
              <a:rPr lang="en-US" sz="900" dirty="0">
                <a:solidFill>
                  <a:schemeClr val="bg1"/>
                </a:solidFill>
                <a:latin typeface="Arial Nova Light" panose="020B0304020202020204" pitchFamily="34" charset="0"/>
              </a:rPr>
              <a:t>Group-IB &amp; CERT Orange (3 Nov 2022)</a:t>
            </a:r>
          </a:p>
          <a:p>
            <a:endParaRPr lang="en-US" sz="700" dirty="0">
              <a:solidFill>
                <a:srgbClr val="FF5000"/>
              </a:solidFill>
              <a:latin typeface="Arial Nova Light" panose="020B0304020202020204" pitchFamily="34" charset="0"/>
              <a:hlinkClick r:id="rId5">
                <a:extLst>
                  <a:ext uri="{A12FA001-AC4F-418D-AE19-62706E023703}">
                    <ahyp:hlinkClr xmlns:ahyp="http://schemas.microsoft.com/office/drawing/2018/hyperlinkcolor" xmlns="" val="tx"/>
                  </a:ext>
                </a:extLst>
              </a:hlinkClick>
            </a:endParaRPr>
          </a:p>
          <a:p>
            <a:r>
              <a:rPr lang="en-US" sz="7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ova Light" panose="020B03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https://www.group-ib.com/media-center/press-releases/opera1er/</a:t>
            </a:r>
            <a:r>
              <a:rPr lang="en-US" sz="7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ova Light" panose="020B0304020202020204" pitchFamily="34" charset="0"/>
              </a:rPr>
              <a:t> </a:t>
            </a:r>
          </a:p>
          <a:p>
            <a:r>
              <a:rPr lang="en-US" sz="7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ova Light" panose="020B0304020202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https://www.group-ib.com/resources/research-hub/opera1er/</a:t>
            </a:r>
            <a:endParaRPr lang="en-US" sz="700" dirty="0">
              <a:solidFill>
                <a:schemeClr val="tx1">
                  <a:lumMod val="75000"/>
                  <a:lumOff val="25000"/>
                </a:schemeClr>
              </a:solidFill>
              <a:latin typeface="Arial Nova Light" panose="020B03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9958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1991456-D576-45CA-941E-940AC442D3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602" y="250033"/>
            <a:ext cx="7291734" cy="421481"/>
          </a:xfrm>
        </p:spPr>
        <p:txBody>
          <a:bodyPr/>
          <a:lstStyle/>
          <a:p>
            <a:r>
              <a:rPr lang="pt-PT" dirty="0"/>
              <a:t>Infostealers Malware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931613D-3F59-4597-8C0C-2672D6F7B2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602" y="915566"/>
            <a:ext cx="4051373" cy="1035299"/>
          </a:xfrm>
        </p:spPr>
        <p:txBody>
          <a:bodyPr vert="horz" lIns="91440" tIns="45720" rIns="91440" bIns="45720" rtlCol="0">
            <a:noAutofit/>
          </a:bodyPr>
          <a:lstStyle/>
          <a:p>
            <a:pPr marL="0" indent="0">
              <a:buNone/>
            </a:pPr>
            <a:r>
              <a:rPr lang="pt-PT" sz="1450" b="0" noProof="1"/>
              <a:t>Na economia do submundo do cibercrime os Initial Access Brokers (intermediários de acesso inicial) são os agentes que obtem acessos autenticados aos sistemas das vitimas.</a:t>
            </a:r>
          </a:p>
        </p:txBody>
      </p:sp>
      <p:sp>
        <p:nvSpPr>
          <p:cNvPr id="20" name="CaixaDeTexto 17">
            <a:extLst>
              <a:ext uri="{FF2B5EF4-FFF2-40B4-BE49-F238E27FC236}">
                <a16:creationId xmlns:a16="http://schemas.microsoft.com/office/drawing/2014/main" xmlns="" id="{818F43D8-E64A-412D-8F7C-BF5C65F272B9}"/>
              </a:ext>
            </a:extLst>
          </p:cNvPr>
          <p:cNvSpPr txBox="1"/>
          <p:nvPr/>
        </p:nvSpPr>
        <p:spPr>
          <a:xfrm>
            <a:off x="376291" y="2110349"/>
            <a:ext cx="2899565" cy="24160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2075" indent="-92075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PT" sz="800" noProof="1">
                <a:latin typeface="Arial Nova" panose="020B05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Pelo preço certo, nos mercados clandestinos os Initial Access Brokers vendem acesso a </a:t>
            </a:r>
            <a:r>
              <a:rPr lang="pt-PT" sz="800" b="1" noProof="1">
                <a:latin typeface="Arial Nova" panose="020B05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endpoints comprometidos e logins corporativos</a:t>
            </a:r>
            <a:r>
              <a:rPr lang="pt-PT" sz="800" noProof="1">
                <a:latin typeface="Arial Nova" panose="020B05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, webshells, painéis de controlo ou outros meios de acesso por protocolos remotos, como RDP e FTP, permitindo que outros cibercriminosos comprem o passo de entrada nas redes de seus alvos. </a:t>
            </a:r>
          </a:p>
          <a:p>
            <a:pPr marL="92075" indent="-92075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PT" sz="800" noProof="1">
                <a:latin typeface="Arial Nova" panose="020B05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A forma mais comum de obtenção de acesso são as campanhas de phishing que tentam induzir os visados a clicarem num malware especializado na obtenção de acesso: os </a:t>
            </a:r>
            <a:r>
              <a:rPr lang="pt-PT" sz="800" b="1" noProof="1">
                <a:latin typeface="Arial Nova" panose="020B05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infostealers</a:t>
            </a:r>
            <a:r>
              <a:rPr lang="pt-PT" sz="800" noProof="1">
                <a:latin typeface="Arial Nova" panose="020B05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.</a:t>
            </a:r>
          </a:p>
          <a:p>
            <a:pPr marL="92075" indent="-92075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PT" sz="800" noProof="1">
                <a:latin typeface="Arial Nova" panose="020B05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Os próprios infostealers são comercializados como </a:t>
            </a:r>
            <a:r>
              <a:rPr lang="pt-PT" sz="800" b="1" noProof="1">
                <a:latin typeface="Arial Nova" panose="020B05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Malware-as-a-Service</a:t>
            </a:r>
            <a:r>
              <a:rPr lang="pt-PT" sz="800" noProof="1">
                <a:latin typeface="Arial Nova" panose="020B05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, o que significa que são vendidos publicamente em marketplaces cibercriminosos para qualquer um comprar.</a:t>
            </a:r>
            <a:endParaRPr lang="en-US" sz="800" noProof="1">
              <a:latin typeface="Arial Nova" panose="020B05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pPr marL="92075" indent="-92075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PT" sz="800" noProof="1">
                <a:latin typeface="Arial Nova" panose="020B05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O número de endpoints comprometidos aumenta a uma velocidade </a:t>
            </a:r>
            <a:r>
              <a:rPr lang="pt-PT" sz="800" b="1" noProof="1">
                <a:latin typeface="Arial Nova" panose="020B05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exponencial</a:t>
            </a:r>
            <a:r>
              <a:rPr lang="pt-PT" sz="800" noProof="1">
                <a:latin typeface="Arial Nova" panose="020B05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9029FE72-DB47-C7DE-1B1F-53676C884D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2800" y="1050963"/>
            <a:ext cx="3879120" cy="347478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AEAE2A84-2383-1913-15FB-B96EF758A54B}"/>
              </a:ext>
            </a:extLst>
          </p:cNvPr>
          <p:cNvSpPr txBox="1"/>
          <p:nvPr/>
        </p:nvSpPr>
        <p:spPr>
          <a:xfrm>
            <a:off x="4548661" y="4516546"/>
            <a:ext cx="3407715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PT" sz="800" noProof="1">
                <a:solidFill>
                  <a:schemeClr val="bg1">
                    <a:lumMod val="65000"/>
                  </a:schemeClr>
                </a:solidFill>
                <a:latin typeface="Arial Nova" panose="020B0504020202020204" pitchFamily="34" charset="0"/>
              </a:rPr>
              <a:t>Fonte: Cybersixgill, Março 2022</a:t>
            </a:r>
          </a:p>
        </p:txBody>
      </p:sp>
    </p:spTree>
    <p:extLst>
      <p:ext uri="{BB962C8B-B14F-4D97-AF65-F5344CB8AC3E}">
        <p14:creationId xmlns:p14="http://schemas.microsoft.com/office/powerpoint/2010/main" val="2841712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1991456-D576-45CA-941E-940AC442D3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602" y="250033"/>
            <a:ext cx="7291734" cy="421481"/>
          </a:xfrm>
        </p:spPr>
        <p:txBody>
          <a:bodyPr/>
          <a:lstStyle/>
          <a:p>
            <a:r>
              <a:rPr lang="pt-PT" dirty="0"/>
              <a:t>Infostealers Malware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DE6A3D0-1DE6-CC1A-24B5-3646F683BE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6740" y="0"/>
            <a:ext cx="2787260" cy="5143500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xmlns="" id="{B324BF15-3083-F006-1480-056BB3A138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602" y="915566"/>
            <a:ext cx="4051373" cy="1035299"/>
          </a:xfrm>
        </p:spPr>
        <p:txBody>
          <a:bodyPr vert="horz" lIns="91440" tIns="45720" rIns="91440" bIns="45720" rtlCol="0">
            <a:noAutofit/>
          </a:bodyPr>
          <a:lstStyle/>
          <a:p>
            <a:pPr marL="0" indent="0">
              <a:buNone/>
            </a:pPr>
            <a:r>
              <a:rPr lang="pt-PT" sz="1450" b="0" noProof="1"/>
              <a:t>Na economia do submundo do cibercrime os Initial Access Brokers (intermediários de acesso inicial) são os agentes que obtem acessos autenticados aos sistemas das vitimas.</a:t>
            </a:r>
          </a:p>
        </p:txBody>
      </p:sp>
      <p:sp>
        <p:nvSpPr>
          <p:cNvPr id="10" name="CaixaDeTexto 17">
            <a:extLst>
              <a:ext uri="{FF2B5EF4-FFF2-40B4-BE49-F238E27FC236}">
                <a16:creationId xmlns:a16="http://schemas.microsoft.com/office/drawing/2014/main" xmlns="" id="{57A5DAB3-1706-40A1-7835-A9F40E883B34}"/>
              </a:ext>
            </a:extLst>
          </p:cNvPr>
          <p:cNvSpPr txBox="1"/>
          <p:nvPr/>
        </p:nvSpPr>
        <p:spPr>
          <a:xfrm>
            <a:off x="376291" y="2110349"/>
            <a:ext cx="3043581" cy="18004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2075" indent="-92075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PT" sz="800" noProof="1">
                <a:latin typeface="Arial Nova" panose="020B05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Neste exemplo ao lado, os dados extraídos de um sistema comprometido são </a:t>
            </a:r>
            <a:r>
              <a:rPr lang="pt-PT" sz="800" b="1" noProof="1">
                <a:latin typeface="Arial Nova" panose="020B05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anunciados para venda </a:t>
            </a:r>
            <a:r>
              <a:rPr lang="pt-PT" sz="800" noProof="1">
                <a:latin typeface="Arial Nova" panose="020B05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num mercado de cibercrime. </a:t>
            </a:r>
          </a:p>
          <a:p>
            <a:pPr marL="92075" indent="-92075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PT" sz="800" noProof="1">
                <a:latin typeface="Arial Nova" panose="020B05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Os dados extraídos desta máquina, localizada em Ohio, USA, incluem informações de </a:t>
            </a:r>
            <a:r>
              <a:rPr lang="pt-PT" sz="800" b="1" noProof="1">
                <a:latin typeface="Arial Nova" panose="020B05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login</a:t>
            </a:r>
            <a:r>
              <a:rPr lang="pt-PT" sz="800" noProof="1">
                <a:latin typeface="Arial Nova" panose="020B05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para contas Google e Microsoft Live, bem como para Roblox e Discord. O malware utilizado para obter o acesso foi o Redline Stealer.</a:t>
            </a:r>
          </a:p>
          <a:p>
            <a:pPr marL="92075" indent="-92075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PT" sz="800" noProof="1">
                <a:latin typeface="Arial Nova" panose="020B05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O próprio </a:t>
            </a:r>
            <a:r>
              <a:rPr lang="pt-PT" sz="800" b="1" noProof="1">
                <a:latin typeface="Arial Nova" panose="020B05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Redline Stealer </a:t>
            </a:r>
            <a:r>
              <a:rPr lang="pt-PT" sz="800" noProof="1">
                <a:latin typeface="Arial Nova" panose="020B05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é comercializado, e custa USD</a:t>
            </a:r>
            <a:r>
              <a:rPr lang="en-US" sz="800" noProof="1">
                <a:latin typeface="Arial Nova" panose="020B05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$150 para a versão ‘Lite’ e USD$200 para a versão ‘Pro.’ Qualquer cibercriminoso pode comprar e incorporar numa campanha de phishing.</a:t>
            </a:r>
            <a:endParaRPr lang="pt-PT" sz="800" noProof="1">
              <a:latin typeface="Arial Nova" panose="020B05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pPr marL="92075" indent="-92075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pt-PT" sz="800" noProof="1">
              <a:latin typeface="Arial Nova" panose="020B05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xmlns="" id="{0E83A807-E3BC-DAEE-B37D-2A6FE3ACE855}"/>
              </a:ext>
            </a:extLst>
          </p:cNvPr>
          <p:cNvSpPr txBox="1">
            <a:spLocks/>
          </p:cNvSpPr>
          <p:nvPr/>
        </p:nvSpPr>
        <p:spPr>
          <a:xfrm>
            <a:off x="3635896" y="2110348"/>
            <a:ext cx="2376264" cy="211758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54000" dist="76200" dir="2700000" algn="tl" rotWithShape="0">
              <a:prstClr val="black">
                <a:alpha val="40000"/>
              </a:prstClr>
            </a:outerShdw>
          </a:effectLst>
        </p:spPr>
        <p:txBody>
          <a:bodyPr vert="horz" lIns="180000" tIns="108000" rIns="180000" bIns="45720" rtlCol="0">
            <a:noAutofit/>
          </a:bodyPr>
          <a:lstStyle>
            <a:lvl1pPr marL="203806" indent="-203806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charset="0"/>
              <a:buChar char="○"/>
              <a:defRPr b="1" kern="1200">
                <a:solidFill>
                  <a:sysClr val="windowText" lastClr="000000"/>
                </a:solidFill>
                <a:latin typeface="Arial Nova" panose="020B0504020202020204" pitchFamily="34" charset="0"/>
                <a:ea typeface="+mn-ea"/>
                <a:cs typeface="+mn-cs"/>
              </a:defRPr>
            </a:lvl1pPr>
            <a:lvl2pPr marL="481612" indent="-132231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charset="0"/>
              <a:buChar char="○"/>
              <a:defRPr sz="1223" kern="1200">
                <a:solidFill>
                  <a:sysClr val="windowText" lastClr="000000"/>
                </a:solidFill>
                <a:latin typeface="Arial Nova" panose="020B0504020202020204" pitchFamily="34" charset="0"/>
                <a:ea typeface="+mn-ea"/>
                <a:cs typeface="+mn-cs"/>
              </a:defRPr>
            </a:lvl2pPr>
            <a:lvl3pPr marL="823715" indent="-10554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charset="0"/>
              <a:buChar char="○"/>
              <a:defRPr sz="917" kern="1200">
                <a:solidFill>
                  <a:sysClr val="windowText" lastClr="000000"/>
                </a:solidFill>
                <a:latin typeface="Arial Nova" panose="020B0504020202020204" pitchFamily="34" charset="0"/>
                <a:ea typeface="+mn-ea"/>
                <a:cs typeface="+mn-cs"/>
              </a:defRPr>
            </a:lvl3pPr>
            <a:lvl4pPr marL="1167029" indent="-118886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charset="0"/>
              <a:buChar char="○"/>
              <a:defRPr sz="764" kern="1200">
                <a:solidFill>
                  <a:sysClr val="windowText" lastClr="000000"/>
                </a:solidFill>
                <a:latin typeface="Arial Nova" panose="020B0504020202020204" pitchFamily="34" charset="0"/>
                <a:ea typeface="+mn-ea"/>
                <a:cs typeface="+mn-cs"/>
              </a:defRPr>
            </a:lvl4pPr>
            <a:lvl5pPr marL="1509131" indent="-11160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charset="0"/>
              <a:buChar char="○"/>
              <a:defRPr sz="611" kern="1200">
                <a:solidFill>
                  <a:sysClr val="windowText" lastClr="000000"/>
                </a:solidFill>
                <a:latin typeface="Arial Nova" panose="020B0504020202020204" pitchFamily="34" charset="0"/>
                <a:ea typeface="+mn-ea"/>
                <a:cs typeface="+mn-cs"/>
              </a:defRPr>
            </a:lvl5pPr>
            <a:lvl6pPr marL="1852447" indent="-105542" algn="l" defTabSz="698762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○"/>
              <a:defRPr sz="535" b="0" kern="1200">
                <a:solidFill>
                  <a:sysClr val="windowText" lastClr="000000"/>
                </a:solidFill>
                <a:latin typeface="Arial Nova" panose="020B0504020202020204" pitchFamily="34" charset="0"/>
                <a:ea typeface="+mn-ea"/>
                <a:cs typeface="+mn-cs"/>
              </a:defRPr>
            </a:lvl6pPr>
            <a:lvl7pPr marL="2270975" indent="-174691" algn="l" defTabSz="69876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2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20356" indent="-174691" algn="l" defTabSz="69876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2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69737" indent="-174691" algn="l" defTabSz="69876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2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pt-PT" sz="1200" b="0" dirty="0"/>
              <a:t>Mas a necessidade dos cibercriminosos comunicarem e trocarem serviços entre eles oferece às organizações de cibersegurança um instrumento poderoso para monitorizar, detetar, prevenir e proteger das ameaças: </a:t>
            </a:r>
            <a:r>
              <a:rPr lang="pt-PT" sz="1200" dirty="0">
                <a:solidFill>
                  <a:srgbClr val="FF5000"/>
                </a:solidFill>
              </a:rPr>
              <a:t>Cyber Threat Intelligence</a:t>
            </a:r>
          </a:p>
        </p:txBody>
      </p:sp>
    </p:spTree>
    <p:extLst>
      <p:ext uri="{BB962C8B-B14F-4D97-AF65-F5344CB8AC3E}">
        <p14:creationId xmlns:p14="http://schemas.microsoft.com/office/powerpoint/2010/main" val="2028444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xmlns="" id="{C378BA7A-2A98-AAA8-E8F0-8AF6FD952F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0" y="761604"/>
            <a:ext cx="9144000" cy="4381896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xmlns="" id="{21E8DB2F-7A7A-607B-DA87-6D0688151D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602" y="250033"/>
            <a:ext cx="7291734" cy="421481"/>
          </a:xfrm>
        </p:spPr>
        <p:txBody>
          <a:bodyPr/>
          <a:lstStyle/>
          <a:p>
            <a:r>
              <a:rPr lang="pt-PT" dirty="0"/>
              <a:t>Infostealers Malware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xmlns="" id="{54DE8C88-6825-3205-6B92-D62B2997BF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2081" y="2544688"/>
            <a:ext cx="2808311" cy="1539230"/>
          </a:xfrm>
        </p:spPr>
        <p:txBody>
          <a:bodyPr vert="horz" lIns="91440" tIns="45720" rIns="91440" bIns="45720" rtlCol="0">
            <a:noAutofit/>
          </a:bodyPr>
          <a:lstStyle/>
          <a:p>
            <a:pPr marL="0" indent="0">
              <a:buNone/>
            </a:pPr>
            <a:r>
              <a:rPr lang="pt-PT" sz="1450" b="0" noProof="1"/>
              <a:t>A utilização de malwares do tipo infostealer está num pico nunca visto. </a:t>
            </a:r>
            <a:r>
              <a:rPr lang="pt-PT" sz="1450" noProof="1"/>
              <a:t>Redline Stealer </a:t>
            </a:r>
            <a:r>
              <a:rPr lang="pt-PT" sz="1450" b="0" noProof="1"/>
              <a:t>é o atual “líder de mercado” no ecossistema cibercriminoso.</a:t>
            </a:r>
          </a:p>
          <a:p>
            <a:pPr marL="0" indent="0">
              <a:buNone/>
            </a:pPr>
            <a:endParaRPr lang="pt-PT" sz="1450" b="0" noProof="1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8ABE6CAB-97F1-A06A-B2BB-51B142271356}"/>
              </a:ext>
            </a:extLst>
          </p:cNvPr>
          <p:cNvSpPr txBox="1"/>
          <p:nvPr/>
        </p:nvSpPr>
        <p:spPr>
          <a:xfrm>
            <a:off x="6876256" y="901421"/>
            <a:ext cx="2160240" cy="43088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t-PT" sz="1050" b="0" noProof="1">
                <a:latin typeface="Arial Nova" panose="020B0504020202020204" pitchFamily="34" charset="0"/>
              </a:rPr>
              <a:t>Fonte: </a:t>
            </a:r>
            <a:r>
              <a:rPr lang="pt-PT" sz="1050" b="0" noProof="1">
                <a:solidFill>
                  <a:srgbClr val="FF5000"/>
                </a:solidFill>
                <a:latin typeface="Arial Nova" panose="020B0504020202020204" pitchFamily="34" charset="0"/>
              </a:rPr>
              <a:t>SIBS Cyberwatch </a:t>
            </a:r>
          </a:p>
          <a:p>
            <a:pPr marL="0" indent="0">
              <a:buNone/>
            </a:pPr>
            <a:r>
              <a:rPr lang="pt-PT" sz="1050" b="0" noProof="1">
                <a:solidFill>
                  <a:srgbClr val="FF5000"/>
                </a:solidFill>
                <a:latin typeface="Arial Nova" panose="020B0504020202020204" pitchFamily="34" charset="0"/>
              </a:rPr>
              <a:t>Threat Intelligence </a:t>
            </a:r>
            <a:r>
              <a:rPr lang="pt-PT" sz="1050" b="0" noProof="1">
                <a:solidFill>
                  <a:schemeClr val="bg1">
                    <a:lumMod val="50000"/>
                  </a:schemeClr>
                </a:solidFill>
                <a:latin typeface="Arial Nova" panose="020B0504020202020204" pitchFamily="34" charset="0"/>
              </a:rPr>
              <a:t>(17 Nov 2022)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947C9A17-D55A-6121-5EE5-0D3402F1F2B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2139702"/>
            <a:ext cx="4072850" cy="2048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304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Apresentacao_SIBS_PartnerinPayments">
  <a:themeElements>
    <a:clrScheme name="Orange Red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Multicert Roboto">
      <a:majorFont>
        <a:latin typeface="Arial"/>
        <a:ea typeface=""/>
        <a:cs typeface=""/>
      </a:majorFont>
      <a:minorFont>
        <a:latin typeface="Robo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z="1600" dirty="0" err="1" smtClean="0">
            <a:latin typeface="+mj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xmlns="" name="Presentation1" id="{C212B45A-B941-E749-A927-656100B868EC}" vid="{7E1F37F5-5325-D041-A361-882852E7E7CE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FAF285A7D26EB041925F9F8001C18986" ma:contentTypeVersion="8" ma:contentTypeDescription="Criar um novo documento." ma:contentTypeScope="" ma:versionID="0f19093003e14aae555deae21ca62b1f">
  <xsd:schema xmlns:xsd="http://www.w3.org/2001/XMLSchema" xmlns:xs="http://www.w3.org/2001/XMLSchema" xmlns:p="http://schemas.microsoft.com/office/2006/metadata/properties" xmlns:ns2="32c898d6-884c-408b-bfcd-6534c2fc8ca6" targetNamespace="http://schemas.microsoft.com/office/2006/metadata/properties" ma:root="true" ma:fieldsID="9a86c6106dc423ac2ef9d5b422294b5e" ns2:_="">
    <xsd:import namespace="32c898d6-884c-408b-bfcd-6534c2fc8ca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2c898d6-884c-408b-bfcd-6534c2fc8ca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>
  <documentManagement/>
</p:properties>
</file>

<file path=customXml/itemProps1.xml><?xml version="1.0" encoding="utf-8"?>
<ds:datastoreItem xmlns:ds="http://schemas.openxmlformats.org/officeDocument/2006/customXml" ds:itemID="{D05E7104-B9A1-47C7-8E5A-03244BDB00F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C5C4BC6-2F31-4014-BF29-D563F51581A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2c898d6-884c-408b-bfcd-6534c2fc8ca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37013B53-AD75-40E6-9A2D-B4E424B0CF2C}">
  <ds:schemaRefs>
    <ds:schemaRef ds:uri="http://purl.org/dc/dcmitype/"/>
    <ds:schemaRef ds:uri="http://schemas.microsoft.com/office/infopath/2007/PartnerControls"/>
    <ds:schemaRef ds:uri="http://schemas.microsoft.com/office/2006/documentManagement/types"/>
    <ds:schemaRef ds:uri="http://purl.org/dc/elements/1.1/"/>
    <ds:schemaRef ds:uri="http://schemas.microsoft.com/office/2006/metadata/properties"/>
    <ds:schemaRef ds:uri="32c898d6-884c-408b-bfcd-6534c2fc8ca6"/>
    <ds:schemaRef ds:uri="http://purl.org/dc/terms/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50740</TotalTime>
  <Words>986</Words>
  <Application>Microsoft Office PowerPoint</Application>
  <PresentationFormat>Apresentação no Ecrã (16:9)</PresentationFormat>
  <Paragraphs>128</Paragraphs>
  <Slides>19</Slides>
  <Notes>16</Notes>
  <HiddenSlides>0</HiddenSlides>
  <MMClips>0</MMClips>
  <ScaleCrop>false</ScaleCrop>
  <HeadingPairs>
    <vt:vector size="6" baseType="variant">
      <vt:variant>
        <vt:lpstr>Tipos de letra usados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19</vt:i4>
      </vt:variant>
    </vt:vector>
  </HeadingPairs>
  <TitlesOfParts>
    <vt:vector size="28" baseType="lpstr">
      <vt:lpstr>Arial</vt:lpstr>
      <vt:lpstr>Trebuchet MS</vt:lpstr>
      <vt:lpstr>Arial Nova</vt:lpstr>
      <vt:lpstr>Calibri</vt:lpstr>
      <vt:lpstr>Arial Nova Light</vt:lpstr>
      <vt:lpstr>Segoe UI</vt:lpstr>
      <vt:lpstr>Montserrat Black</vt:lpstr>
      <vt:lpstr>Roboto</vt:lpstr>
      <vt:lpstr>Apresentacao_SIBS_PartnerinPayments</vt:lpstr>
      <vt:lpstr>Apresentação do PowerPoint</vt:lpstr>
      <vt:lpstr>Agenda</vt:lpstr>
      <vt:lpstr>Apresentação do PowerPoint</vt:lpstr>
      <vt:lpstr>Apresentação do PowerPoint</vt:lpstr>
      <vt:lpstr>Apresentação do PowerPoint</vt:lpstr>
      <vt:lpstr>Apresentação do PowerPoint</vt:lpstr>
      <vt:lpstr>Infostealers Malware</vt:lpstr>
      <vt:lpstr>Infostealers Malware</vt:lpstr>
      <vt:lpstr>Infostealers Malware</vt:lpstr>
      <vt:lpstr>Site Takedowns</vt:lpstr>
      <vt:lpstr>Apresentação do PowerPoint</vt:lpstr>
      <vt:lpstr>Apresentação do PowerPoint</vt:lpstr>
      <vt:lpstr>Apresentação do PowerPoint</vt:lpstr>
      <vt:lpstr>Porquê a SIBS Cyberwatch</vt:lpstr>
      <vt:lpstr>Apresentação do PowerPoint</vt:lpstr>
      <vt:lpstr>Apresentação do PowerPoint</vt:lpstr>
      <vt:lpstr>Apresentação do PowerPoint</vt:lpstr>
      <vt:lpstr>Porquê a SIBS Cyberwatch</vt:lpstr>
      <vt:lpstr>Apresentação do PowerPoint</vt:lpstr>
    </vt:vector>
  </TitlesOfParts>
  <Company>SIBS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SIBS Cyberwatch</dc:title>
  <dc:creator>Nuno Rodrigues [Externo]</dc:creator>
  <cp:lastModifiedBy>HP</cp:lastModifiedBy>
  <cp:revision>393</cp:revision>
  <dcterms:created xsi:type="dcterms:W3CDTF">2019-06-17T15:34:21Z</dcterms:created>
  <dcterms:modified xsi:type="dcterms:W3CDTF">2022-11-21T16:11:59Z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0x010100FAF285A7D26EB041925F9F8001C18986</vt:lpwstr>
  </property>
</Properties>
</file>